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0C5943-C392-407B-BF27-C237DF359245}" v="14" dt="2024-04-04T12:46:19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lsey Mitchell" userId="ecd6a64abf5790ab" providerId="LiveId" clId="{760C5943-C392-407B-BF27-C237DF359245}"/>
    <pc:docChg chg="undo custSel addSld delSld modSld">
      <pc:chgData name="Chelsey Mitchell" userId="ecd6a64abf5790ab" providerId="LiveId" clId="{760C5943-C392-407B-BF27-C237DF359245}" dt="2024-04-04T12:33:15.244" v="362" actId="1076"/>
      <pc:docMkLst>
        <pc:docMk/>
      </pc:docMkLst>
      <pc:sldChg chg="addSp delSp modSp mod setBg setClrOvrMap">
        <pc:chgData name="Chelsey Mitchell" userId="ecd6a64abf5790ab" providerId="LiveId" clId="{760C5943-C392-407B-BF27-C237DF359245}" dt="2024-04-04T12:33:15.244" v="362" actId="1076"/>
        <pc:sldMkLst>
          <pc:docMk/>
          <pc:sldMk cId="3683232583" sldId="257"/>
        </pc:sldMkLst>
        <pc:spChg chg="mod">
          <ac:chgData name="Chelsey Mitchell" userId="ecd6a64abf5790ab" providerId="LiveId" clId="{760C5943-C392-407B-BF27-C237DF359245}" dt="2024-04-03T10:26:30.191" v="358" actId="207"/>
          <ac:spMkLst>
            <pc:docMk/>
            <pc:sldMk cId="3683232583" sldId="257"/>
            <ac:spMk id="2" creationId="{A7EF0FB7-8B38-7F57-7979-97FAF09779BC}"/>
          </ac:spMkLst>
        </pc:spChg>
        <pc:spChg chg="mod">
          <ac:chgData name="Chelsey Mitchell" userId="ecd6a64abf5790ab" providerId="LiveId" clId="{760C5943-C392-407B-BF27-C237DF359245}" dt="2024-04-03T10:18:22.958" v="233" actId="26606"/>
          <ac:spMkLst>
            <pc:docMk/>
            <pc:sldMk cId="3683232583" sldId="257"/>
            <ac:spMk id="3" creationId="{3744E902-989B-EDA6-585E-C835C614AB51}"/>
          </ac:spMkLst>
        </pc:spChg>
        <pc:spChg chg="del">
          <ac:chgData name="Chelsey Mitchell" userId="ecd6a64abf5790ab" providerId="LiveId" clId="{760C5943-C392-407B-BF27-C237DF359245}" dt="2024-04-03T10:18:22.958" v="233" actId="26606"/>
          <ac:spMkLst>
            <pc:docMk/>
            <pc:sldMk cId="3683232583" sldId="257"/>
            <ac:spMk id="24" creationId="{5CB593EA-2F98-479F-B4C4-F366571FA64D}"/>
          </ac:spMkLst>
        </pc:spChg>
        <pc:spChg chg="del">
          <ac:chgData name="Chelsey Mitchell" userId="ecd6a64abf5790ab" providerId="LiveId" clId="{760C5943-C392-407B-BF27-C237DF359245}" dt="2024-04-03T10:18:22.958" v="233" actId="26606"/>
          <ac:spMkLst>
            <pc:docMk/>
            <pc:sldMk cId="3683232583" sldId="257"/>
            <ac:spMk id="25" creationId="{39BEB6D0-9E4E-4221-93D1-74ABECEE9EFC}"/>
          </ac:spMkLst>
        </pc:spChg>
        <pc:spChg chg="add">
          <ac:chgData name="Chelsey Mitchell" userId="ecd6a64abf5790ab" providerId="LiveId" clId="{760C5943-C392-407B-BF27-C237DF359245}" dt="2024-04-03T10:18:22.958" v="233" actId="26606"/>
          <ac:spMkLst>
            <pc:docMk/>
            <pc:sldMk cId="3683232583" sldId="257"/>
            <ac:spMk id="30" creationId="{AAD8F19F-4A55-467B-BED0-8837659A90A4}"/>
          </ac:spMkLst>
        </pc:spChg>
        <pc:picChg chg="mod ord">
          <ac:chgData name="Chelsey Mitchell" userId="ecd6a64abf5790ab" providerId="LiveId" clId="{760C5943-C392-407B-BF27-C237DF359245}" dt="2024-04-03T10:18:22.958" v="233" actId="26606"/>
          <ac:picMkLst>
            <pc:docMk/>
            <pc:sldMk cId="3683232583" sldId="257"/>
            <ac:picMk id="4" creationId="{8990DFD6-D1A8-012D-4737-A9DDA6FE847A}"/>
          </ac:picMkLst>
        </pc:picChg>
        <pc:picChg chg="mod ord">
          <ac:chgData name="Chelsey Mitchell" userId="ecd6a64abf5790ab" providerId="LiveId" clId="{760C5943-C392-407B-BF27-C237DF359245}" dt="2024-04-03T10:18:22.958" v="233" actId="26606"/>
          <ac:picMkLst>
            <pc:docMk/>
            <pc:sldMk cId="3683232583" sldId="257"/>
            <ac:picMk id="5" creationId="{A0D150CD-F6E8-9F44-770A-623F55FA5ACD}"/>
          </ac:picMkLst>
        </pc:picChg>
        <pc:picChg chg="mod ord">
          <ac:chgData name="Chelsey Mitchell" userId="ecd6a64abf5790ab" providerId="LiveId" clId="{760C5943-C392-407B-BF27-C237DF359245}" dt="2024-04-03T10:18:22.958" v="233" actId="26606"/>
          <ac:picMkLst>
            <pc:docMk/>
            <pc:sldMk cId="3683232583" sldId="257"/>
            <ac:picMk id="6" creationId="{117923C3-4303-80FC-ED13-6D7C2EED27F9}"/>
          </ac:picMkLst>
        </pc:picChg>
        <pc:picChg chg="mod">
          <ac:chgData name="Chelsey Mitchell" userId="ecd6a64abf5790ab" providerId="LiveId" clId="{760C5943-C392-407B-BF27-C237DF359245}" dt="2024-04-03T10:18:22.958" v="233" actId="26606"/>
          <ac:picMkLst>
            <pc:docMk/>
            <pc:sldMk cId="3683232583" sldId="257"/>
            <ac:picMk id="7" creationId="{1EE5250C-B903-125B-7BE1-01A20AD02062}"/>
          </ac:picMkLst>
        </pc:picChg>
        <pc:picChg chg="mod">
          <ac:chgData name="Chelsey Mitchell" userId="ecd6a64abf5790ab" providerId="LiveId" clId="{760C5943-C392-407B-BF27-C237DF359245}" dt="2024-04-03T10:18:22.958" v="233" actId="26606"/>
          <ac:picMkLst>
            <pc:docMk/>
            <pc:sldMk cId="3683232583" sldId="257"/>
            <ac:picMk id="8" creationId="{F228BE75-D03B-D6F9-577A-4734603E4163}"/>
          </ac:picMkLst>
        </pc:picChg>
        <pc:picChg chg="mod ord">
          <ac:chgData name="Chelsey Mitchell" userId="ecd6a64abf5790ab" providerId="LiveId" clId="{760C5943-C392-407B-BF27-C237DF359245}" dt="2024-04-04T12:33:15.244" v="362" actId="1076"/>
          <ac:picMkLst>
            <pc:docMk/>
            <pc:sldMk cId="3683232583" sldId="257"/>
            <ac:picMk id="9" creationId="{A0FDC046-AECC-EB28-0496-604EE6A16727}"/>
          </ac:picMkLst>
        </pc:picChg>
      </pc:sldChg>
      <pc:sldChg chg="addSp delSp modSp mod">
        <pc:chgData name="Chelsey Mitchell" userId="ecd6a64abf5790ab" providerId="LiveId" clId="{760C5943-C392-407B-BF27-C237DF359245}" dt="2024-04-03T10:23:01.225" v="293" actId="26606"/>
        <pc:sldMkLst>
          <pc:docMk/>
          <pc:sldMk cId="3979592615" sldId="258"/>
        </pc:sldMkLst>
        <pc:spChg chg="mod ord">
          <ac:chgData name="Chelsey Mitchell" userId="ecd6a64abf5790ab" providerId="LiveId" clId="{760C5943-C392-407B-BF27-C237DF359245}" dt="2024-04-03T10:23:01.225" v="293" actId="26606"/>
          <ac:spMkLst>
            <pc:docMk/>
            <pc:sldMk cId="3979592615" sldId="258"/>
            <ac:spMk id="2" creationId="{72917652-E424-7176-FA10-A1894EFA1004}"/>
          </ac:spMkLst>
        </pc:spChg>
        <pc:spChg chg="mod">
          <ac:chgData name="Chelsey Mitchell" userId="ecd6a64abf5790ab" providerId="LiveId" clId="{760C5943-C392-407B-BF27-C237DF359245}" dt="2024-04-03T10:23:01.225" v="293" actId="26606"/>
          <ac:spMkLst>
            <pc:docMk/>
            <pc:sldMk cId="3979592615" sldId="258"/>
            <ac:spMk id="3" creationId="{1CC5723B-6E2A-BEDF-CD57-A25462426193}"/>
          </ac:spMkLst>
        </pc:spChg>
        <pc:spChg chg="add del">
          <ac:chgData name="Chelsey Mitchell" userId="ecd6a64abf5790ab" providerId="LiveId" clId="{760C5943-C392-407B-BF27-C237DF359245}" dt="2024-04-03T10:23:01.225" v="293" actId="26606"/>
          <ac:spMkLst>
            <pc:docMk/>
            <pc:sldMk cId="3979592615" sldId="258"/>
            <ac:spMk id="14" creationId="{85F55C16-BC21-49EF-A4FF-C3155BB93BD3}"/>
          </ac:spMkLst>
        </pc:spChg>
        <pc:spChg chg="add del">
          <ac:chgData name="Chelsey Mitchell" userId="ecd6a64abf5790ab" providerId="LiveId" clId="{760C5943-C392-407B-BF27-C237DF359245}" dt="2024-04-03T10:23:01.225" v="293" actId="26606"/>
          <ac:spMkLst>
            <pc:docMk/>
            <pc:sldMk cId="3979592615" sldId="258"/>
            <ac:spMk id="15" creationId="{0C5F069E-AFE6-4825-8945-46F2918A5019}"/>
          </ac:spMkLst>
        </pc:spChg>
        <pc:spChg chg="add del">
          <ac:chgData name="Chelsey Mitchell" userId="ecd6a64abf5790ab" providerId="LiveId" clId="{760C5943-C392-407B-BF27-C237DF359245}" dt="2024-04-03T10:22:49.822" v="288" actId="26606"/>
          <ac:spMkLst>
            <pc:docMk/>
            <pc:sldMk cId="3979592615" sldId="258"/>
            <ac:spMk id="20" creationId="{9D25F302-27C5-414F-97F8-6EA0A6C028BA}"/>
          </ac:spMkLst>
        </pc:spChg>
        <pc:spChg chg="add del">
          <ac:chgData name="Chelsey Mitchell" userId="ecd6a64abf5790ab" providerId="LiveId" clId="{760C5943-C392-407B-BF27-C237DF359245}" dt="2024-04-03T10:22:49.822" v="288" actId="26606"/>
          <ac:spMkLst>
            <pc:docMk/>
            <pc:sldMk cId="3979592615" sldId="258"/>
            <ac:spMk id="22" creationId="{830A36F8-48C2-4842-A87B-8CE8DF4E7FD2}"/>
          </ac:spMkLst>
        </pc:spChg>
        <pc:spChg chg="add del">
          <ac:chgData name="Chelsey Mitchell" userId="ecd6a64abf5790ab" providerId="LiveId" clId="{760C5943-C392-407B-BF27-C237DF359245}" dt="2024-04-03T10:22:49.822" v="288" actId="26606"/>
          <ac:spMkLst>
            <pc:docMk/>
            <pc:sldMk cId="3979592615" sldId="258"/>
            <ac:spMk id="24" creationId="{8F451A30-466B-4996-9BA5-CD6ABCC6D558}"/>
          </ac:spMkLst>
        </pc:spChg>
        <pc:spChg chg="add del">
          <ac:chgData name="Chelsey Mitchell" userId="ecd6a64abf5790ab" providerId="LiveId" clId="{760C5943-C392-407B-BF27-C237DF359245}" dt="2024-04-03T10:22:51.272" v="290" actId="26606"/>
          <ac:spMkLst>
            <pc:docMk/>
            <pc:sldMk cId="3979592615" sldId="258"/>
            <ac:spMk id="26" creationId="{9D25F302-27C5-414F-97F8-6EA0A6C028BA}"/>
          </ac:spMkLst>
        </pc:spChg>
        <pc:spChg chg="add del">
          <ac:chgData name="Chelsey Mitchell" userId="ecd6a64abf5790ab" providerId="LiveId" clId="{760C5943-C392-407B-BF27-C237DF359245}" dt="2024-04-03T10:22:51.272" v="290" actId="26606"/>
          <ac:spMkLst>
            <pc:docMk/>
            <pc:sldMk cId="3979592615" sldId="258"/>
            <ac:spMk id="27" creationId="{830A36F8-48C2-4842-A87B-8CE8DF4E7FD2}"/>
          </ac:spMkLst>
        </pc:spChg>
        <pc:spChg chg="add del">
          <ac:chgData name="Chelsey Mitchell" userId="ecd6a64abf5790ab" providerId="LiveId" clId="{760C5943-C392-407B-BF27-C237DF359245}" dt="2024-04-03T10:22:51.272" v="290" actId="26606"/>
          <ac:spMkLst>
            <pc:docMk/>
            <pc:sldMk cId="3979592615" sldId="258"/>
            <ac:spMk id="28" creationId="{8F451A30-466B-4996-9BA5-CD6ABCC6D558}"/>
          </ac:spMkLst>
        </pc:spChg>
        <pc:spChg chg="add del">
          <ac:chgData name="Chelsey Mitchell" userId="ecd6a64abf5790ab" providerId="LiveId" clId="{760C5943-C392-407B-BF27-C237DF359245}" dt="2024-04-03T10:23:01.225" v="292" actId="26606"/>
          <ac:spMkLst>
            <pc:docMk/>
            <pc:sldMk cId="3979592615" sldId="258"/>
            <ac:spMk id="33" creationId="{5A0118C5-4F8D-4CF4-BADD-53FEACC6C42A}"/>
          </ac:spMkLst>
        </pc:spChg>
        <pc:spChg chg="add del">
          <ac:chgData name="Chelsey Mitchell" userId="ecd6a64abf5790ab" providerId="LiveId" clId="{760C5943-C392-407B-BF27-C237DF359245}" dt="2024-04-03T10:23:01.225" v="292" actId="26606"/>
          <ac:spMkLst>
            <pc:docMk/>
            <pc:sldMk cId="3979592615" sldId="258"/>
            <ac:spMk id="204" creationId="{EAED1919-54A1-41C9-B30B-A3FF3F58E38B}"/>
          </ac:spMkLst>
        </pc:spChg>
        <pc:spChg chg="add del">
          <ac:chgData name="Chelsey Mitchell" userId="ecd6a64abf5790ab" providerId="LiveId" clId="{760C5943-C392-407B-BF27-C237DF359245}" dt="2024-04-03T10:23:01.225" v="292" actId="26606"/>
          <ac:spMkLst>
            <pc:docMk/>
            <pc:sldMk cId="3979592615" sldId="258"/>
            <ac:spMk id="207" creationId="{FFFEB18F-F81F-4CED-BE64-EB888A77C3B8}"/>
          </ac:spMkLst>
        </pc:spChg>
        <pc:spChg chg="add">
          <ac:chgData name="Chelsey Mitchell" userId="ecd6a64abf5790ab" providerId="LiveId" clId="{760C5943-C392-407B-BF27-C237DF359245}" dt="2024-04-03T10:23:01.225" v="293" actId="26606"/>
          <ac:spMkLst>
            <pc:docMk/>
            <pc:sldMk cId="3979592615" sldId="258"/>
            <ac:spMk id="209" creationId="{85F55C16-BC21-49EF-A4FF-C3155BB93BD3}"/>
          </ac:spMkLst>
        </pc:spChg>
        <pc:spChg chg="add">
          <ac:chgData name="Chelsey Mitchell" userId="ecd6a64abf5790ab" providerId="LiveId" clId="{760C5943-C392-407B-BF27-C237DF359245}" dt="2024-04-03T10:23:01.225" v="293" actId="26606"/>
          <ac:spMkLst>
            <pc:docMk/>
            <pc:sldMk cId="3979592615" sldId="258"/>
            <ac:spMk id="210" creationId="{0C5F069E-AFE6-4825-8945-46F2918A5019}"/>
          </ac:spMkLst>
        </pc:spChg>
        <pc:grpChg chg="add del">
          <ac:chgData name="Chelsey Mitchell" userId="ecd6a64abf5790ab" providerId="LiveId" clId="{760C5943-C392-407B-BF27-C237DF359245}" dt="2024-04-03T10:23:01.225" v="292" actId="26606"/>
          <ac:grpSpMkLst>
            <pc:docMk/>
            <pc:sldMk cId="3979592615" sldId="258"/>
            <ac:grpSpMk id="30" creationId="{00E015F5-1A99-4E40-BC3D-7707802996B5}"/>
          </ac:grpSpMkLst>
        </pc:grpChg>
        <pc:grpChg chg="add del">
          <ac:chgData name="Chelsey Mitchell" userId="ecd6a64abf5790ab" providerId="LiveId" clId="{760C5943-C392-407B-BF27-C237DF359245}" dt="2024-04-03T10:23:01.225" v="292" actId="26606"/>
          <ac:grpSpMkLst>
            <pc:docMk/>
            <pc:sldMk cId="3979592615" sldId="258"/>
            <ac:grpSpMk id="34" creationId="{5468B3A9-705E-43C3-A742-0619B0D8F2EE}"/>
          </ac:grpSpMkLst>
        </pc:grpChg>
        <pc:grpChg chg="add del">
          <ac:chgData name="Chelsey Mitchell" userId="ecd6a64abf5790ab" providerId="LiveId" clId="{760C5943-C392-407B-BF27-C237DF359245}" dt="2024-04-03T10:23:01.225" v="292" actId="26606"/>
          <ac:grpSpMkLst>
            <pc:docMk/>
            <pc:sldMk cId="3979592615" sldId="258"/>
            <ac:grpSpMk id="205" creationId="{C4751043-2EE3-4222-9979-8E61D93DA8DC}"/>
          </ac:grpSpMkLst>
        </pc:grpChg>
        <pc:picChg chg="mod">
          <ac:chgData name="Chelsey Mitchell" userId="ecd6a64abf5790ab" providerId="LiveId" clId="{760C5943-C392-407B-BF27-C237DF359245}" dt="2024-04-03T10:23:01.225" v="292" actId="26606"/>
          <ac:picMkLst>
            <pc:docMk/>
            <pc:sldMk cId="3979592615" sldId="258"/>
            <ac:picMk id="7" creationId="{ED73646A-4574-E118-BFA4-E69EBB170D45}"/>
          </ac:picMkLst>
        </pc:picChg>
      </pc:sldChg>
      <pc:sldChg chg="addSp delSp modSp new mod">
        <pc:chgData name="Chelsey Mitchell" userId="ecd6a64abf5790ab" providerId="LiveId" clId="{760C5943-C392-407B-BF27-C237DF359245}" dt="2024-04-03T10:21:07.101" v="260" actId="26606"/>
        <pc:sldMkLst>
          <pc:docMk/>
          <pc:sldMk cId="1933036820" sldId="259"/>
        </pc:sldMkLst>
        <pc:spChg chg="mod">
          <ac:chgData name="Chelsey Mitchell" userId="ecd6a64abf5790ab" providerId="LiveId" clId="{760C5943-C392-407B-BF27-C237DF359245}" dt="2024-04-03T10:07:50.546" v="8" actId="20577"/>
          <ac:spMkLst>
            <pc:docMk/>
            <pc:sldMk cId="1933036820" sldId="259"/>
            <ac:spMk id="2" creationId="{4A36E2D6-33D2-253D-7D17-54208EE9E193}"/>
          </ac:spMkLst>
        </pc:spChg>
        <pc:spChg chg="del mod">
          <ac:chgData name="Chelsey Mitchell" userId="ecd6a64abf5790ab" providerId="LiveId" clId="{760C5943-C392-407B-BF27-C237DF359245}" dt="2024-04-03T10:21:07.101" v="260" actId="26606"/>
          <ac:spMkLst>
            <pc:docMk/>
            <pc:sldMk cId="1933036820" sldId="259"/>
            <ac:spMk id="3" creationId="{5A480E2C-542C-B7A7-F020-994F2216B695}"/>
          </ac:spMkLst>
        </pc:spChg>
        <pc:graphicFrameChg chg="add">
          <ac:chgData name="Chelsey Mitchell" userId="ecd6a64abf5790ab" providerId="LiveId" clId="{760C5943-C392-407B-BF27-C237DF359245}" dt="2024-04-03T10:21:07.101" v="260" actId="26606"/>
          <ac:graphicFrameMkLst>
            <pc:docMk/>
            <pc:sldMk cId="1933036820" sldId="259"/>
            <ac:graphicFrameMk id="5" creationId="{B839ECFC-0CC1-1E47-FDD3-F85186BF91EF}"/>
          </ac:graphicFrameMkLst>
        </pc:graphicFrameChg>
      </pc:sldChg>
      <pc:sldChg chg="addSp delSp modSp new mod setBg setClrOvrMap">
        <pc:chgData name="Chelsey Mitchell" userId="ecd6a64abf5790ab" providerId="LiveId" clId="{760C5943-C392-407B-BF27-C237DF359245}" dt="2024-04-03T10:19:14.468" v="234" actId="26606"/>
        <pc:sldMkLst>
          <pc:docMk/>
          <pc:sldMk cId="3287959835" sldId="260"/>
        </pc:sldMkLst>
        <pc:spChg chg="mod ord">
          <ac:chgData name="Chelsey Mitchell" userId="ecd6a64abf5790ab" providerId="LiveId" clId="{760C5943-C392-407B-BF27-C237DF359245}" dt="2024-04-03T10:19:14.468" v="234" actId="26606"/>
          <ac:spMkLst>
            <pc:docMk/>
            <pc:sldMk cId="3287959835" sldId="260"/>
            <ac:spMk id="2" creationId="{917C0C05-E238-8FA9-59D1-5A3933B0DEAF}"/>
          </ac:spMkLst>
        </pc:spChg>
        <pc:spChg chg="mod ord">
          <ac:chgData name="Chelsey Mitchell" userId="ecd6a64abf5790ab" providerId="LiveId" clId="{760C5943-C392-407B-BF27-C237DF359245}" dt="2024-04-03T10:19:14.468" v="234" actId="26606"/>
          <ac:spMkLst>
            <pc:docMk/>
            <pc:sldMk cId="3287959835" sldId="260"/>
            <ac:spMk id="3" creationId="{80ADF81E-756C-58CE-C86A-C2B04ACDBF48}"/>
          </ac:spMkLst>
        </pc:spChg>
        <pc:spChg chg="add del">
          <ac:chgData name="Chelsey Mitchell" userId="ecd6a64abf5790ab" providerId="LiveId" clId="{760C5943-C392-407B-BF27-C237DF359245}" dt="2024-04-03T10:12:24.225" v="197" actId="26606"/>
          <ac:spMkLst>
            <pc:docMk/>
            <pc:sldMk cId="3287959835" sldId="260"/>
            <ac:spMk id="1035" creationId="{5CB593EA-2F98-479F-B4C4-F366571FA64D}"/>
          </ac:spMkLst>
        </pc:spChg>
        <pc:spChg chg="add del">
          <ac:chgData name="Chelsey Mitchell" userId="ecd6a64abf5790ab" providerId="LiveId" clId="{760C5943-C392-407B-BF27-C237DF359245}" dt="2024-04-03T10:12:24.225" v="197" actId="26606"/>
          <ac:spMkLst>
            <pc:docMk/>
            <pc:sldMk cId="3287959835" sldId="260"/>
            <ac:spMk id="1037" creationId="{39BEB6D0-9E4E-4221-93D1-74ABECEE9EFC}"/>
          </ac:spMkLst>
        </pc:spChg>
        <pc:spChg chg="add del">
          <ac:chgData name="Chelsey Mitchell" userId="ecd6a64abf5790ab" providerId="LiveId" clId="{760C5943-C392-407B-BF27-C237DF359245}" dt="2024-04-03T10:12:29.643" v="199" actId="26606"/>
          <ac:spMkLst>
            <pc:docMk/>
            <pc:sldMk cId="3287959835" sldId="260"/>
            <ac:spMk id="1039" creationId="{08108C16-F4C0-44AA-999D-17BD39219B24}"/>
          </ac:spMkLst>
        </pc:spChg>
        <pc:spChg chg="add del">
          <ac:chgData name="Chelsey Mitchell" userId="ecd6a64abf5790ab" providerId="LiveId" clId="{760C5943-C392-407B-BF27-C237DF359245}" dt="2024-04-03T10:12:29.643" v="199" actId="26606"/>
          <ac:spMkLst>
            <pc:docMk/>
            <pc:sldMk cId="3287959835" sldId="260"/>
            <ac:spMk id="1040" creationId="{07977D39-626F-40D7-B00F-16E02602DD5A}"/>
          </ac:spMkLst>
        </pc:spChg>
        <pc:spChg chg="add del">
          <ac:chgData name="Chelsey Mitchell" userId="ecd6a64abf5790ab" providerId="LiveId" clId="{760C5943-C392-407B-BF27-C237DF359245}" dt="2024-04-03T10:12:29.643" v="199" actId="26606"/>
          <ac:spMkLst>
            <pc:docMk/>
            <pc:sldMk cId="3287959835" sldId="260"/>
            <ac:spMk id="1041" creationId="{C8F10CB3-3B5E-4C7A-98CF-B87454DDFA39}"/>
          </ac:spMkLst>
        </pc:spChg>
        <pc:spChg chg="add del">
          <ac:chgData name="Chelsey Mitchell" userId="ecd6a64abf5790ab" providerId="LiveId" clId="{760C5943-C392-407B-BF27-C237DF359245}" dt="2024-04-03T10:12:29.643" v="199" actId="26606"/>
          <ac:spMkLst>
            <pc:docMk/>
            <pc:sldMk cId="3287959835" sldId="260"/>
            <ac:spMk id="1042" creationId="{B905CDE4-B751-4B3E-B625-6E59F8903414}"/>
          </ac:spMkLst>
        </pc:spChg>
        <pc:spChg chg="add del">
          <ac:chgData name="Chelsey Mitchell" userId="ecd6a64abf5790ab" providerId="LiveId" clId="{760C5943-C392-407B-BF27-C237DF359245}" dt="2024-04-03T10:12:39.711" v="201" actId="26606"/>
          <ac:spMkLst>
            <pc:docMk/>
            <pc:sldMk cId="3287959835" sldId="260"/>
            <ac:spMk id="1044" creationId="{7BC0F8B1-F985-469B-8332-13DBC7665557}"/>
          </ac:spMkLst>
        </pc:spChg>
        <pc:spChg chg="add del">
          <ac:chgData name="Chelsey Mitchell" userId="ecd6a64abf5790ab" providerId="LiveId" clId="{760C5943-C392-407B-BF27-C237DF359245}" dt="2024-04-03T10:12:39.711" v="201" actId="26606"/>
          <ac:spMkLst>
            <pc:docMk/>
            <pc:sldMk cId="3287959835" sldId="260"/>
            <ac:spMk id="1045" creationId="{89D15953-1642-4DD6-AD9E-01AA19247FF6}"/>
          </ac:spMkLst>
        </pc:spChg>
        <pc:spChg chg="add del">
          <ac:chgData name="Chelsey Mitchell" userId="ecd6a64abf5790ab" providerId="LiveId" clId="{760C5943-C392-407B-BF27-C237DF359245}" dt="2024-04-03T10:12:39.711" v="201" actId="26606"/>
          <ac:spMkLst>
            <pc:docMk/>
            <pc:sldMk cId="3287959835" sldId="260"/>
            <ac:spMk id="1046" creationId="{FBF3780C-749F-4B50-9E1D-F2B1F6DBB7DD}"/>
          </ac:spMkLst>
        </pc:spChg>
        <pc:spChg chg="add del">
          <ac:chgData name="Chelsey Mitchell" userId="ecd6a64abf5790ab" providerId="LiveId" clId="{760C5943-C392-407B-BF27-C237DF359245}" dt="2024-04-03T10:13:36.002" v="203" actId="26606"/>
          <ac:spMkLst>
            <pc:docMk/>
            <pc:sldMk cId="3287959835" sldId="260"/>
            <ac:spMk id="1048" creationId="{08D97BCC-370B-4538-9D62-136AC63434E5}"/>
          </ac:spMkLst>
        </pc:spChg>
        <pc:spChg chg="add del">
          <ac:chgData name="Chelsey Mitchell" userId="ecd6a64abf5790ab" providerId="LiveId" clId="{760C5943-C392-407B-BF27-C237DF359245}" dt="2024-04-03T10:13:36.002" v="203" actId="26606"/>
          <ac:spMkLst>
            <pc:docMk/>
            <pc:sldMk cId="3287959835" sldId="260"/>
            <ac:spMk id="1049" creationId="{AC1BA173-64A6-4ACF-A849-F0194E82D66F}"/>
          </ac:spMkLst>
        </pc:spChg>
        <pc:spChg chg="add del">
          <ac:chgData name="Chelsey Mitchell" userId="ecd6a64abf5790ab" providerId="LiveId" clId="{760C5943-C392-407B-BF27-C237DF359245}" dt="2024-04-03T10:13:36.002" v="203" actId="26606"/>
          <ac:spMkLst>
            <pc:docMk/>
            <pc:sldMk cId="3287959835" sldId="260"/>
            <ac:spMk id="1050" creationId="{5DA699A9-471A-451C-8D64-4BBFBB790D0C}"/>
          </ac:spMkLst>
        </pc:spChg>
        <pc:spChg chg="add del">
          <ac:chgData name="Chelsey Mitchell" userId="ecd6a64abf5790ab" providerId="LiveId" clId="{760C5943-C392-407B-BF27-C237DF359245}" dt="2024-04-03T10:13:36.002" v="203" actId="26606"/>
          <ac:spMkLst>
            <pc:docMk/>
            <pc:sldMk cId="3287959835" sldId="260"/>
            <ac:spMk id="1051" creationId="{4FF79B19-2390-46F4-BD3F-E2F55F6E149F}"/>
          </ac:spMkLst>
        </pc:spChg>
        <pc:spChg chg="add del">
          <ac:chgData name="Chelsey Mitchell" userId="ecd6a64abf5790ab" providerId="LiveId" clId="{760C5943-C392-407B-BF27-C237DF359245}" dt="2024-04-03T10:19:14.468" v="234" actId="26606"/>
          <ac:spMkLst>
            <pc:docMk/>
            <pc:sldMk cId="3287959835" sldId="260"/>
            <ac:spMk id="1053" creationId="{5CB593EA-2F98-479F-B4C4-F366571FA64D}"/>
          </ac:spMkLst>
        </pc:spChg>
        <pc:spChg chg="add del">
          <ac:chgData name="Chelsey Mitchell" userId="ecd6a64abf5790ab" providerId="LiveId" clId="{760C5943-C392-407B-BF27-C237DF359245}" dt="2024-04-03T10:19:14.468" v="234" actId="26606"/>
          <ac:spMkLst>
            <pc:docMk/>
            <pc:sldMk cId="3287959835" sldId="260"/>
            <ac:spMk id="1054" creationId="{39BEB6D0-9E4E-4221-93D1-74ABECEE9EFC}"/>
          </ac:spMkLst>
        </pc:spChg>
        <pc:spChg chg="add">
          <ac:chgData name="Chelsey Mitchell" userId="ecd6a64abf5790ab" providerId="LiveId" clId="{760C5943-C392-407B-BF27-C237DF359245}" dt="2024-04-03T10:19:14.468" v="234" actId="26606"/>
          <ac:spMkLst>
            <pc:docMk/>
            <pc:sldMk cId="3287959835" sldId="260"/>
            <ac:spMk id="1059" creationId="{08D97BCC-370B-4538-9D62-136AC63434E5}"/>
          </ac:spMkLst>
        </pc:spChg>
        <pc:spChg chg="add">
          <ac:chgData name="Chelsey Mitchell" userId="ecd6a64abf5790ab" providerId="LiveId" clId="{760C5943-C392-407B-BF27-C237DF359245}" dt="2024-04-03T10:19:14.468" v="234" actId="26606"/>
          <ac:spMkLst>
            <pc:docMk/>
            <pc:sldMk cId="3287959835" sldId="260"/>
            <ac:spMk id="1061" creationId="{AC1BA173-64A6-4ACF-A849-F0194E82D66F}"/>
          </ac:spMkLst>
        </pc:spChg>
        <pc:spChg chg="add">
          <ac:chgData name="Chelsey Mitchell" userId="ecd6a64abf5790ab" providerId="LiveId" clId="{760C5943-C392-407B-BF27-C237DF359245}" dt="2024-04-03T10:19:14.468" v="234" actId="26606"/>
          <ac:spMkLst>
            <pc:docMk/>
            <pc:sldMk cId="3287959835" sldId="260"/>
            <ac:spMk id="1063" creationId="{5DA699A9-471A-451C-8D64-4BBFBB790D0C}"/>
          </ac:spMkLst>
        </pc:spChg>
        <pc:spChg chg="add">
          <ac:chgData name="Chelsey Mitchell" userId="ecd6a64abf5790ab" providerId="LiveId" clId="{760C5943-C392-407B-BF27-C237DF359245}" dt="2024-04-03T10:19:14.468" v="234" actId="26606"/>
          <ac:spMkLst>
            <pc:docMk/>
            <pc:sldMk cId="3287959835" sldId="260"/>
            <ac:spMk id="1065" creationId="{4FF79B19-2390-46F4-BD3F-E2F55F6E149F}"/>
          </ac:spMkLst>
        </pc:spChg>
        <pc:picChg chg="add mod ord">
          <ac:chgData name="Chelsey Mitchell" userId="ecd6a64abf5790ab" providerId="LiveId" clId="{760C5943-C392-407B-BF27-C237DF359245}" dt="2024-04-03T10:19:14.468" v="234" actId="26606"/>
          <ac:picMkLst>
            <pc:docMk/>
            <pc:sldMk cId="3287959835" sldId="260"/>
            <ac:picMk id="1026" creationId="{6F952946-16F1-A27D-B191-966B2E11347B}"/>
          </ac:picMkLst>
        </pc:picChg>
        <pc:picChg chg="add mod ord">
          <ac:chgData name="Chelsey Mitchell" userId="ecd6a64abf5790ab" providerId="LiveId" clId="{760C5943-C392-407B-BF27-C237DF359245}" dt="2024-04-03T10:19:14.468" v="234" actId="26606"/>
          <ac:picMkLst>
            <pc:docMk/>
            <pc:sldMk cId="3287959835" sldId="260"/>
            <ac:picMk id="1027" creationId="{A0F66285-6D88-D435-AC28-9FF0083E976E}"/>
          </ac:picMkLst>
        </pc:picChg>
        <pc:picChg chg="add mod ord">
          <ac:chgData name="Chelsey Mitchell" userId="ecd6a64abf5790ab" providerId="LiveId" clId="{760C5943-C392-407B-BF27-C237DF359245}" dt="2024-04-03T10:19:14.468" v="234" actId="26606"/>
          <ac:picMkLst>
            <pc:docMk/>
            <pc:sldMk cId="3287959835" sldId="260"/>
            <ac:picMk id="1028" creationId="{377C0BFA-8EE3-B118-7CF5-913C8686694E}"/>
          </ac:picMkLst>
        </pc:picChg>
        <pc:picChg chg="add mod ord">
          <ac:chgData name="Chelsey Mitchell" userId="ecd6a64abf5790ab" providerId="LiveId" clId="{760C5943-C392-407B-BF27-C237DF359245}" dt="2024-04-03T10:19:14.468" v="234" actId="26606"/>
          <ac:picMkLst>
            <pc:docMk/>
            <pc:sldMk cId="3287959835" sldId="260"/>
            <ac:picMk id="1029" creationId="{BA481354-B83D-4546-B78E-2A9ECE7443C3}"/>
          </ac:picMkLst>
        </pc:picChg>
        <pc:picChg chg="add mod ord">
          <ac:chgData name="Chelsey Mitchell" userId="ecd6a64abf5790ab" providerId="LiveId" clId="{760C5943-C392-407B-BF27-C237DF359245}" dt="2024-04-03T10:19:14.468" v="234" actId="26606"/>
          <ac:picMkLst>
            <pc:docMk/>
            <pc:sldMk cId="3287959835" sldId="260"/>
            <ac:picMk id="1030" creationId="{4B03D6B0-A97F-9F7F-88AE-565154630857}"/>
          </ac:picMkLst>
        </pc:picChg>
        <pc:cxnChg chg="add del">
          <ac:chgData name="Chelsey Mitchell" userId="ecd6a64abf5790ab" providerId="LiveId" clId="{760C5943-C392-407B-BF27-C237DF359245}" dt="2024-04-03T10:13:36.002" v="203" actId="26606"/>
          <ac:cxnSpMkLst>
            <pc:docMk/>
            <pc:sldMk cId="3287959835" sldId="260"/>
            <ac:cxnSpMk id="1043" creationId="{92D7380E-05F8-4B98-9D58-B34C09FC66B3}"/>
          </ac:cxnSpMkLst>
        </pc:cxnChg>
        <pc:cxnChg chg="add">
          <ac:chgData name="Chelsey Mitchell" userId="ecd6a64abf5790ab" providerId="LiveId" clId="{760C5943-C392-407B-BF27-C237DF359245}" dt="2024-04-03T10:19:14.468" v="234" actId="26606"/>
          <ac:cxnSpMkLst>
            <pc:docMk/>
            <pc:sldMk cId="3287959835" sldId="260"/>
            <ac:cxnSpMk id="1067" creationId="{92D7380E-05F8-4B98-9D58-B34C09FC66B3}"/>
          </ac:cxnSpMkLst>
        </pc:cxnChg>
      </pc:sldChg>
      <pc:sldChg chg="addSp delSp modSp new mod setBg setClrOvrMap">
        <pc:chgData name="Chelsey Mitchell" userId="ecd6a64abf5790ab" providerId="LiveId" clId="{760C5943-C392-407B-BF27-C237DF359245}" dt="2024-04-03T10:19:53.478" v="259" actId="5793"/>
        <pc:sldMkLst>
          <pc:docMk/>
          <pc:sldMk cId="2966797759" sldId="261"/>
        </pc:sldMkLst>
        <pc:spChg chg="mod ord">
          <ac:chgData name="Chelsey Mitchell" userId="ecd6a64abf5790ab" providerId="LiveId" clId="{760C5943-C392-407B-BF27-C237DF359245}" dt="2024-04-03T10:19:46.320" v="258" actId="20577"/>
          <ac:spMkLst>
            <pc:docMk/>
            <pc:sldMk cId="2966797759" sldId="261"/>
            <ac:spMk id="2" creationId="{202ADDC5-64CA-DC6C-10D2-163EB577382F}"/>
          </ac:spMkLst>
        </pc:spChg>
        <pc:spChg chg="mod ord">
          <ac:chgData name="Chelsey Mitchell" userId="ecd6a64abf5790ab" providerId="LiveId" clId="{760C5943-C392-407B-BF27-C237DF359245}" dt="2024-04-03T10:19:53.478" v="259" actId="5793"/>
          <ac:spMkLst>
            <pc:docMk/>
            <pc:sldMk cId="2966797759" sldId="261"/>
            <ac:spMk id="3" creationId="{DCA0770B-3374-B5B8-6DC8-BC5E4D89AC43}"/>
          </ac:spMkLst>
        </pc:spChg>
        <pc:spChg chg="add del">
          <ac:chgData name="Chelsey Mitchell" userId="ecd6a64abf5790ab" providerId="LiveId" clId="{760C5943-C392-407B-BF27-C237DF359245}" dt="2024-04-03T10:16:05.390" v="219" actId="26606"/>
          <ac:spMkLst>
            <pc:docMk/>
            <pc:sldMk cId="2966797759" sldId="261"/>
            <ac:spMk id="2057" creationId="{09C509D2-0C1A-47B8-89C1-D3AB17D45256}"/>
          </ac:spMkLst>
        </pc:spChg>
        <pc:spChg chg="add del">
          <ac:chgData name="Chelsey Mitchell" userId="ecd6a64abf5790ab" providerId="LiveId" clId="{760C5943-C392-407B-BF27-C237DF359245}" dt="2024-04-03T10:17:11.234" v="223" actId="26606"/>
          <ac:spMkLst>
            <pc:docMk/>
            <pc:sldMk cId="2966797759" sldId="261"/>
            <ac:spMk id="2062" creationId="{2A5A43CD-B8A9-49DF-A7B3-058B6CEEAA57}"/>
          </ac:spMkLst>
        </pc:spChg>
        <pc:spChg chg="add del">
          <ac:chgData name="Chelsey Mitchell" userId="ecd6a64abf5790ab" providerId="LiveId" clId="{760C5943-C392-407B-BF27-C237DF359245}" dt="2024-04-03T10:17:11.234" v="223" actId="26606"/>
          <ac:spMkLst>
            <pc:docMk/>
            <pc:sldMk cId="2966797759" sldId="261"/>
            <ac:spMk id="2064" creationId="{C77DEC3A-5EAB-410D-B312-9B3880B08A16}"/>
          </ac:spMkLst>
        </pc:spChg>
        <pc:spChg chg="add del">
          <ac:chgData name="Chelsey Mitchell" userId="ecd6a64abf5790ab" providerId="LiveId" clId="{760C5943-C392-407B-BF27-C237DF359245}" dt="2024-04-03T10:17:11.234" v="223" actId="26606"/>
          <ac:spMkLst>
            <pc:docMk/>
            <pc:sldMk cId="2966797759" sldId="261"/>
            <ac:spMk id="2066" creationId="{1C0E6BBD-8793-4948-9A3C-F7F772174FB0}"/>
          </ac:spMkLst>
        </pc:spChg>
        <pc:spChg chg="add del">
          <ac:chgData name="Chelsey Mitchell" userId="ecd6a64abf5790ab" providerId="LiveId" clId="{760C5943-C392-407B-BF27-C237DF359245}" dt="2024-04-03T10:17:11.234" v="223" actId="26606"/>
          <ac:spMkLst>
            <pc:docMk/>
            <pc:sldMk cId="2966797759" sldId="261"/>
            <ac:spMk id="2068" creationId="{CA70EFFE-F930-4125-919D-2F04E1A80915}"/>
          </ac:spMkLst>
        </pc:spChg>
        <pc:spChg chg="add del">
          <ac:chgData name="Chelsey Mitchell" userId="ecd6a64abf5790ab" providerId="LiveId" clId="{760C5943-C392-407B-BF27-C237DF359245}" dt="2024-04-03T10:17:11.234" v="223" actId="26606"/>
          <ac:spMkLst>
            <pc:docMk/>
            <pc:sldMk cId="2966797759" sldId="261"/>
            <ac:spMk id="2070" creationId="{A28DD5A3-69CE-4072-B49C-A9C37D580949}"/>
          </ac:spMkLst>
        </pc:spChg>
        <pc:spChg chg="add del">
          <ac:chgData name="Chelsey Mitchell" userId="ecd6a64abf5790ab" providerId="LiveId" clId="{760C5943-C392-407B-BF27-C237DF359245}" dt="2024-04-03T10:17:11.234" v="223" actId="26606"/>
          <ac:spMkLst>
            <pc:docMk/>
            <pc:sldMk cId="2966797759" sldId="261"/>
            <ac:spMk id="2072" creationId="{31503D0D-7DB7-42FE-AA0C-455F4D8D7BC8}"/>
          </ac:spMkLst>
        </pc:spChg>
        <pc:spChg chg="add del">
          <ac:chgData name="Chelsey Mitchell" userId="ecd6a64abf5790ab" providerId="LiveId" clId="{760C5943-C392-407B-BF27-C237DF359245}" dt="2024-04-03T10:17:11.234" v="223" actId="26606"/>
          <ac:spMkLst>
            <pc:docMk/>
            <pc:sldMk cId="2966797759" sldId="261"/>
            <ac:spMk id="2074" creationId="{D0B489A4-0D2D-4199-B24F-6F153885C070}"/>
          </ac:spMkLst>
        </pc:spChg>
        <pc:spChg chg="add del">
          <ac:chgData name="Chelsey Mitchell" userId="ecd6a64abf5790ab" providerId="LiveId" clId="{760C5943-C392-407B-BF27-C237DF359245}" dt="2024-04-03T10:17:11.234" v="223" actId="26606"/>
          <ac:spMkLst>
            <pc:docMk/>
            <pc:sldMk cId="2966797759" sldId="261"/>
            <ac:spMk id="2076" creationId="{CAB4EFC4-7E1F-4404-9835-FA919F09874C}"/>
          </ac:spMkLst>
        </pc:spChg>
        <pc:spChg chg="add del">
          <ac:chgData name="Chelsey Mitchell" userId="ecd6a64abf5790ab" providerId="LiveId" clId="{760C5943-C392-407B-BF27-C237DF359245}" dt="2024-04-03T10:17:11.234" v="223" actId="26606"/>
          <ac:spMkLst>
            <pc:docMk/>
            <pc:sldMk cId="2966797759" sldId="261"/>
            <ac:spMk id="2078" creationId="{89C1BF26-4E8B-4F40-A7F7-7421DA8E0A75}"/>
          </ac:spMkLst>
        </pc:spChg>
        <pc:spChg chg="add del">
          <ac:chgData name="Chelsey Mitchell" userId="ecd6a64abf5790ab" providerId="LiveId" clId="{760C5943-C392-407B-BF27-C237DF359245}" dt="2024-04-03T10:17:11.230" v="222" actId="26606"/>
          <ac:spMkLst>
            <pc:docMk/>
            <pc:sldMk cId="2966797759" sldId="261"/>
            <ac:spMk id="2083" creationId="{08D97BCC-370B-4538-9D62-136AC63434E5}"/>
          </ac:spMkLst>
        </pc:spChg>
        <pc:spChg chg="add del">
          <ac:chgData name="Chelsey Mitchell" userId="ecd6a64abf5790ab" providerId="LiveId" clId="{760C5943-C392-407B-BF27-C237DF359245}" dt="2024-04-03T10:17:11.230" v="222" actId="26606"/>
          <ac:spMkLst>
            <pc:docMk/>
            <pc:sldMk cId="2966797759" sldId="261"/>
            <ac:spMk id="2085" creationId="{AC1BA173-64A6-4ACF-A849-F0194E82D66F}"/>
          </ac:spMkLst>
        </pc:spChg>
        <pc:spChg chg="add del">
          <ac:chgData name="Chelsey Mitchell" userId="ecd6a64abf5790ab" providerId="LiveId" clId="{760C5943-C392-407B-BF27-C237DF359245}" dt="2024-04-03T10:17:11.230" v="222" actId="26606"/>
          <ac:spMkLst>
            <pc:docMk/>
            <pc:sldMk cId="2966797759" sldId="261"/>
            <ac:spMk id="2087" creationId="{5DA699A9-471A-451C-8D64-4BBFBB790D0C}"/>
          </ac:spMkLst>
        </pc:spChg>
        <pc:spChg chg="add del">
          <ac:chgData name="Chelsey Mitchell" userId="ecd6a64abf5790ab" providerId="LiveId" clId="{760C5943-C392-407B-BF27-C237DF359245}" dt="2024-04-03T10:17:11.230" v="222" actId="26606"/>
          <ac:spMkLst>
            <pc:docMk/>
            <pc:sldMk cId="2966797759" sldId="261"/>
            <ac:spMk id="2089" creationId="{4FF79B19-2390-46F4-BD3F-E2F55F6E149F}"/>
          </ac:spMkLst>
        </pc:spChg>
        <pc:spChg chg="add">
          <ac:chgData name="Chelsey Mitchell" userId="ecd6a64abf5790ab" providerId="LiveId" clId="{760C5943-C392-407B-BF27-C237DF359245}" dt="2024-04-03T10:17:11.234" v="223" actId="26606"/>
          <ac:spMkLst>
            <pc:docMk/>
            <pc:sldMk cId="2966797759" sldId="261"/>
            <ac:spMk id="2093" creationId="{5CB593EA-2F98-479F-B4C4-F366571FA64D}"/>
          </ac:spMkLst>
        </pc:spChg>
        <pc:spChg chg="add">
          <ac:chgData name="Chelsey Mitchell" userId="ecd6a64abf5790ab" providerId="LiveId" clId="{760C5943-C392-407B-BF27-C237DF359245}" dt="2024-04-03T10:17:11.234" v="223" actId="26606"/>
          <ac:spMkLst>
            <pc:docMk/>
            <pc:sldMk cId="2966797759" sldId="261"/>
            <ac:spMk id="2094" creationId="{39BEB6D0-9E4E-4221-93D1-74ABECEE9EFC}"/>
          </ac:spMkLst>
        </pc:spChg>
        <pc:picChg chg="add mod ord">
          <ac:chgData name="Chelsey Mitchell" userId="ecd6a64abf5790ab" providerId="LiveId" clId="{760C5943-C392-407B-BF27-C237DF359245}" dt="2024-04-03T10:17:11.234" v="223" actId="26606"/>
          <ac:picMkLst>
            <pc:docMk/>
            <pc:sldMk cId="2966797759" sldId="261"/>
            <ac:picMk id="2050" creationId="{997064D2-DF4E-98DF-9CCA-6E6E351099AC}"/>
          </ac:picMkLst>
        </pc:picChg>
        <pc:picChg chg="add mod ord">
          <ac:chgData name="Chelsey Mitchell" userId="ecd6a64abf5790ab" providerId="LiveId" clId="{760C5943-C392-407B-BF27-C237DF359245}" dt="2024-04-03T10:17:11.234" v="223" actId="26606"/>
          <ac:picMkLst>
            <pc:docMk/>
            <pc:sldMk cId="2966797759" sldId="261"/>
            <ac:picMk id="2051" creationId="{223D3CA2-D630-9899-8C97-6FC5C2C85492}"/>
          </ac:picMkLst>
        </pc:picChg>
        <pc:picChg chg="add mod ord">
          <ac:chgData name="Chelsey Mitchell" userId="ecd6a64abf5790ab" providerId="LiveId" clId="{760C5943-C392-407B-BF27-C237DF359245}" dt="2024-04-03T10:17:11.234" v="223" actId="26606"/>
          <ac:picMkLst>
            <pc:docMk/>
            <pc:sldMk cId="2966797759" sldId="261"/>
            <ac:picMk id="2052" creationId="{771B35E2-DD7F-4455-4701-ADA5BA24F861}"/>
          </ac:picMkLst>
        </pc:picChg>
        <pc:picChg chg="add mod">
          <ac:chgData name="Chelsey Mitchell" userId="ecd6a64abf5790ab" providerId="LiveId" clId="{760C5943-C392-407B-BF27-C237DF359245}" dt="2024-04-03T10:17:11.234" v="223" actId="26606"/>
          <ac:picMkLst>
            <pc:docMk/>
            <pc:sldMk cId="2966797759" sldId="261"/>
            <ac:picMk id="2053" creationId="{E98A9D84-F45B-12BD-FEB3-EE1878F250D4}"/>
          </ac:picMkLst>
        </pc:picChg>
        <pc:picChg chg="add mod ord">
          <ac:chgData name="Chelsey Mitchell" userId="ecd6a64abf5790ab" providerId="LiveId" clId="{760C5943-C392-407B-BF27-C237DF359245}" dt="2024-04-03T10:17:11.234" v="223" actId="26606"/>
          <ac:picMkLst>
            <pc:docMk/>
            <pc:sldMk cId="2966797759" sldId="261"/>
            <ac:picMk id="2054" creationId="{0DCC69A3-B0E9-E20B-9375-3423F57DEA50}"/>
          </ac:picMkLst>
        </pc:picChg>
        <pc:cxnChg chg="add del">
          <ac:chgData name="Chelsey Mitchell" userId="ecd6a64abf5790ab" providerId="LiveId" clId="{760C5943-C392-407B-BF27-C237DF359245}" dt="2024-04-03T10:17:11.230" v="222" actId="26606"/>
          <ac:cxnSpMkLst>
            <pc:docMk/>
            <pc:sldMk cId="2966797759" sldId="261"/>
            <ac:cxnSpMk id="2091" creationId="{92D7380E-05F8-4B98-9D58-B34C09FC66B3}"/>
          </ac:cxnSpMkLst>
        </pc:cxnChg>
      </pc:sldChg>
      <pc:sldChg chg="add del">
        <pc:chgData name="Chelsey Mitchell" userId="ecd6a64abf5790ab" providerId="LiveId" clId="{760C5943-C392-407B-BF27-C237DF359245}" dt="2024-04-04T12:23:02.015" v="360" actId="2890"/>
        <pc:sldMkLst>
          <pc:docMk/>
          <pc:sldMk cId="1620530165" sldId="26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mailto:Chelsey.Mitchell@inclusivesuportltd.co.uk" TargetMode="External"/><Relationship Id="rId1" Type="http://schemas.openxmlformats.org/officeDocument/2006/relationships/hyperlink" Target="mailto:liz@inclusivesupportltd.co.uk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mailto:Chelsey.Mitchell@inclusivesuportltd.co.uk" TargetMode="External"/><Relationship Id="rId1" Type="http://schemas.openxmlformats.org/officeDocument/2006/relationships/hyperlink" Target="mailto:liz@inclusivesupportltd.co.uk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65449D-158E-4C26-A5F1-10EEA9655C9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35597B2-16E9-4B9D-A8B3-A4B4687904F4}">
      <dgm:prSet/>
      <dgm:spPr/>
      <dgm:t>
        <a:bodyPr/>
        <a:lstStyle/>
        <a:p>
          <a:r>
            <a:rPr lang="en-US" dirty="0"/>
            <a:t>Registered Manager: Liz Buckley-Saxon</a:t>
          </a:r>
        </a:p>
      </dgm:t>
    </dgm:pt>
    <dgm:pt modelId="{AB470340-4663-4589-B797-F3BD91AF7CC7}" type="parTrans" cxnId="{A3DC1788-EC0F-41F3-B820-E68A909E90EA}">
      <dgm:prSet/>
      <dgm:spPr/>
      <dgm:t>
        <a:bodyPr/>
        <a:lstStyle/>
        <a:p>
          <a:endParaRPr lang="en-US"/>
        </a:p>
      </dgm:t>
    </dgm:pt>
    <dgm:pt modelId="{294FFB7A-49C6-4731-900C-A748F1CF6FC0}" type="sibTrans" cxnId="{A3DC1788-EC0F-41F3-B820-E68A909E90EA}">
      <dgm:prSet/>
      <dgm:spPr/>
      <dgm:t>
        <a:bodyPr/>
        <a:lstStyle/>
        <a:p>
          <a:endParaRPr lang="en-US"/>
        </a:p>
      </dgm:t>
    </dgm:pt>
    <dgm:pt modelId="{2EBA508F-6720-4F0C-A7DD-944874E1B699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liz@inclusivesupportltd.co.uk</a:t>
          </a:r>
          <a:endParaRPr lang="en-US" dirty="0"/>
        </a:p>
      </dgm:t>
    </dgm:pt>
    <dgm:pt modelId="{99267189-FE86-4541-9D6F-49AE4740C5D6}" type="parTrans" cxnId="{BC28B8E9-E5DE-4379-A296-52E152ED1894}">
      <dgm:prSet/>
      <dgm:spPr/>
      <dgm:t>
        <a:bodyPr/>
        <a:lstStyle/>
        <a:p>
          <a:endParaRPr lang="en-US"/>
        </a:p>
      </dgm:t>
    </dgm:pt>
    <dgm:pt modelId="{73647D3F-AA15-4B93-BF49-BAC05B18B805}" type="sibTrans" cxnId="{BC28B8E9-E5DE-4379-A296-52E152ED1894}">
      <dgm:prSet/>
      <dgm:spPr/>
      <dgm:t>
        <a:bodyPr/>
        <a:lstStyle/>
        <a:p>
          <a:endParaRPr lang="en-US"/>
        </a:p>
      </dgm:t>
    </dgm:pt>
    <dgm:pt modelId="{5BB3CEFE-87FC-4841-B71B-49D60E6FD440}">
      <dgm:prSet/>
      <dgm:spPr/>
      <dgm:t>
        <a:bodyPr/>
        <a:lstStyle/>
        <a:p>
          <a:r>
            <a:rPr lang="en-US" dirty="0"/>
            <a:t>07718133059</a:t>
          </a:r>
        </a:p>
      </dgm:t>
    </dgm:pt>
    <dgm:pt modelId="{9C128F40-842D-4462-AAA7-0C5D7C6541A1}" type="parTrans" cxnId="{4D79266D-CC4E-45C8-8232-759A5F3EC1B6}">
      <dgm:prSet/>
      <dgm:spPr/>
      <dgm:t>
        <a:bodyPr/>
        <a:lstStyle/>
        <a:p>
          <a:endParaRPr lang="en-US"/>
        </a:p>
      </dgm:t>
    </dgm:pt>
    <dgm:pt modelId="{4FC75797-DA9A-4162-BC48-739B7562C0F1}" type="sibTrans" cxnId="{4D79266D-CC4E-45C8-8232-759A5F3EC1B6}">
      <dgm:prSet/>
      <dgm:spPr/>
      <dgm:t>
        <a:bodyPr/>
        <a:lstStyle/>
        <a:p>
          <a:endParaRPr lang="en-US"/>
        </a:p>
      </dgm:t>
    </dgm:pt>
    <dgm:pt modelId="{D8486233-F450-4AF3-840D-DF079101B086}">
      <dgm:prSet/>
      <dgm:spPr/>
      <dgm:t>
        <a:bodyPr/>
        <a:lstStyle/>
        <a:p>
          <a:r>
            <a:rPr lang="en-US" dirty="0"/>
            <a:t>Operational Manager: Chelsey Mitchell</a:t>
          </a:r>
        </a:p>
      </dgm:t>
    </dgm:pt>
    <dgm:pt modelId="{A5F317F6-D1AD-44AF-8F35-FFCC861B4884}" type="parTrans" cxnId="{E2D2F878-6084-4342-A6A2-75DC47F681E6}">
      <dgm:prSet/>
      <dgm:spPr/>
      <dgm:t>
        <a:bodyPr/>
        <a:lstStyle/>
        <a:p>
          <a:endParaRPr lang="en-US"/>
        </a:p>
      </dgm:t>
    </dgm:pt>
    <dgm:pt modelId="{3D1AA904-420E-453A-A784-D86B22B2EEA7}" type="sibTrans" cxnId="{E2D2F878-6084-4342-A6A2-75DC47F681E6}">
      <dgm:prSet/>
      <dgm:spPr/>
      <dgm:t>
        <a:bodyPr/>
        <a:lstStyle/>
        <a:p>
          <a:endParaRPr lang="en-US"/>
        </a:p>
      </dgm:t>
    </dgm:pt>
    <dgm:pt modelId="{222A16CC-8008-4FBC-8CDF-1525C1935D7C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Chelsey.Mitchell@inclusivesuportltd.co.uk</a:t>
          </a:r>
          <a:endParaRPr lang="en-US" dirty="0"/>
        </a:p>
      </dgm:t>
    </dgm:pt>
    <dgm:pt modelId="{60A4B299-8C4B-4987-891E-9F3DBC65B504}" type="parTrans" cxnId="{FBCABC12-BCA1-4224-B8E8-277037561F2C}">
      <dgm:prSet/>
      <dgm:spPr/>
      <dgm:t>
        <a:bodyPr/>
        <a:lstStyle/>
        <a:p>
          <a:endParaRPr lang="en-US"/>
        </a:p>
      </dgm:t>
    </dgm:pt>
    <dgm:pt modelId="{38095B81-BD7A-4E49-9054-6025A15CC9DF}" type="sibTrans" cxnId="{FBCABC12-BCA1-4224-B8E8-277037561F2C}">
      <dgm:prSet/>
      <dgm:spPr/>
      <dgm:t>
        <a:bodyPr/>
        <a:lstStyle/>
        <a:p>
          <a:endParaRPr lang="en-US"/>
        </a:p>
      </dgm:t>
    </dgm:pt>
    <dgm:pt modelId="{4959BA25-9664-49DD-9416-371A3736CD0E}">
      <dgm:prSet/>
      <dgm:spPr/>
      <dgm:t>
        <a:bodyPr/>
        <a:lstStyle/>
        <a:p>
          <a:r>
            <a:rPr lang="en-US"/>
            <a:t>07507704495</a:t>
          </a:r>
        </a:p>
      </dgm:t>
    </dgm:pt>
    <dgm:pt modelId="{EC2F61B4-22B2-4321-8943-830029F41A38}" type="parTrans" cxnId="{C2065263-CF4B-42EA-B93E-98C0822FEC91}">
      <dgm:prSet/>
      <dgm:spPr/>
      <dgm:t>
        <a:bodyPr/>
        <a:lstStyle/>
        <a:p>
          <a:endParaRPr lang="en-US"/>
        </a:p>
      </dgm:t>
    </dgm:pt>
    <dgm:pt modelId="{6563AA92-03EA-4DAA-AEFE-4A1C84538405}" type="sibTrans" cxnId="{C2065263-CF4B-42EA-B93E-98C0822FEC91}">
      <dgm:prSet/>
      <dgm:spPr/>
      <dgm:t>
        <a:bodyPr/>
        <a:lstStyle/>
        <a:p>
          <a:endParaRPr lang="en-US"/>
        </a:p>
      </dgm:t>
    </dgm:pt>
    <dgm:pt modelId="{8421DDEE-A951-4D0D-B555-B01822DDF59B}" type="pres">
      <dgm:prSet presAssocID="{1965449D-158E-4C26-A5F1-10EEA9655C98}" presName="vert0" presStyleCnt="0">
        <dgm:presLayoutVars>
          <dgm:dir/>
          <dgm:animOne val="branch"/>
          <dgm:animLvl val="lvl"/>
        </dgm:presLayoutVars>
      </dgm:prSet>
      <dgm:spPr/>
    </dgm:pt>
    <dgm:pt modelId="{907E3BF8-9BEA-4BD9-9AB2-87A2DE42CEE2}" type="pres">
      <dgm:prSet presAssocID="{735597B2-16E9-4B9D-A8B3-A4B4687904F4}" presName="thickLine" presStyleLbl="alignNode1" presStyleIdx="0" presStyleCnt="6"/>
      <dgm:spPr/>
    </dgm:pt>
    <dgm:pt modelId="{DA204E9A-45C4-465E-B676-47B14B2D8CD1}" type="pres">
      <dgm:prSet presAssocID="{735597B2-16E9-4B9D-A8B3-A4B4687904F4}" presName="horz1" presStyleCnt="0"/>
      <dgm:spPr/>
    </dgm:pt>
    <dgm:pt modelId="{39754C83-6F9C-46DE-8A40-CFF5D89D1287}" type="pres">
      <dgm:prSet presAssocID="{735597B2-16E9-4B9D-A8B3-A4B4687904F4}" presName="tx1" presStyleLbl="revTx" presStyleIdx="0" presStyleCnt="6"/>
      <dgm:spPr/>
    </dgm:pt>
    <dgm:pt modelId="{D499119C-CE01-4912-A8E6-0B000EB2DDDF}" type="pres">
      <dgm:prSet presAssocID="{735597B2-16E9-4B9D-A8B3-A4B4687904F4}" presName="vert1" presStyleCnt="0"/>
      <dgm:spPr/>
    </dgm:pt>
    <dgm:pt modelId="{1C44025E-6BAD-4830-AEBE-796928D2E36D}" type="pres">
      <dgm:prSet presAssocID="{2EBA508F-6720-4F0C-A7DD-944874E1B699}" presName="thickLine" presStyleLbl="alignNode1" presStyleIdx="1" presStyleCnt="6"/>
      <dgm:spPr/>
    </dgm:pt>
    <dgm:pt modelId="{1EE2D5C6-4151-4841-92B5-3523F3C95C07}" type="pres">
      <dgm:prSet presAssocID="{2EBA508F-6720-4F0C-A7DD-944874E1B699}" presName="horz1" presStyleCnt="0"/>
      <dgm:spPr/>
    </dgm:pt>
    <dgm:pt modelId="{C6D3A4A4-5AC4-4B56-A64C-4825F0AF902A}" type="pres">
      <dgm:prSet presAssocID="{2EBA508F-6720-4F0C-A7DD-944874E1B699}" presName="tx1" presStyleLbl="revTx" presStyleIdx="1" presStyleCnt="6"/>
      <dgm:spPr/>
    </dgm:pt>
    <dgm:pt modelId="{AA53000B-8DB6-4586-BA7F-F238ADB896DE}" type="pres">
      <dgm:prSet presAssocID="{2EBA508F-6720-4F0C-A7DD-944874E1B699}" presName="vert1" presStyleCnt="0"/>
      <dgm:spPr/>
    </dgm:pt>
    <dgm:pt modelId="{224BEE77-ED21-453C-BF39-9BAB1D0A41E2}" type="pres">
      <dgm:prSet presAssocID="{5BB3CEFE-87FC-4841-B71B-49D60E6FD440}" presName="thickLine" presStyleLbl="alignNode1" presStyleIdx="2" presStyleCnt="6"/>
      <dgm:spPr/>
    </dgm:pt>
    <dgm:pt modelId="{B3B7D447-0336-427F-8FBB-8EB14B939487}" type="pres">
      <dgm:prSet presAssocID="{5BB3CEFE-87FC-4841-B71B-49D60E6FD440}" presName="horz1" presStyleCnt="0"/>
      <dgm:spPr/>
    </dgm:pt>
    <dgm:pt modelId="{045CB06A-B419-445A-9FA8-C31B81888C69}" type="pres">
      <dgm:prSet presAssocID="{5BB3CEFE-87FC-4841-B71B-49D60E6FD440}" presName="tx1" presStyleLbl="revTx" presStyleIdx="2" presStyleCnt="6"/>
      <dgm:spPr/>
    </dgm:pt>
    <dgm:pt modelId="{8F01C443-AF8F-43DD-BE11-BEBB077365E5}" type="pres">
      <dgm:prSet presAssocID="{5BB3CEFE-87FC-4841-B71B-49D60E6FD440}" presName="vert1" presStyleCnt="0"/>
      <dgm:spPr/>
    </dgm:pt>
    <dgm:pt modelId="{4AA8E546-7B81-4F9A-9C32-6C36A05641F1}" type="pres">
      <dgm:prSet presAssocID="{D8486233-F450-4AF3-840D-DF079101B086}" presName="thickLine" presStyleLbl="alignNode1" presStyleIdx="3" presStyleCnt="6"/>
      <dgm:spPr/>
    </dgm:pt>
    <dgm:pt modelId="{7DAA533E-F63D-4183-B824-F80EAC91C1B0}" type="pres">
      <dgm:prSet presAssocID="{D8486233-F450-4AF3-840D-DF079101B086}" presName="horz1" presStyleCnt="0"/>
      <dgm:spPr/>
    </dgm:pt>
    <dgm:pt modelId="{E86E84DE-0FC4-487A-AFA7-E9D29C366BDF}" type="pres">
      <dgm:prSet presAssocID="{D8486233-F450-4AF3-840D-DF079101B086}" presName="tx1" presStyleLbl="revTx" presStyleIdx="3" presStyleCnt="6"/>
      <dgm:spPr/>
    </dgm:pt>
    <dgm:pt modelId="{72662EA8-93BB-4F9C-AAD1-99DF1313B6C1}" type="pres">
      <dgm:prSet presAssocID="{D8486233-F450-4AF3-840D-DF079101B086}" presName="vert1" presStyleCnt="0"/>
      <dgm:spPr/>
    </dgm:pt>
    <dgm:pt modelId="{CFEB94B7-2A9A-471D-ADD6-B70603E7AD66}" type="pres">
      <dgm:prSet presAssocID="{222A16CC-8008-4FBC-8CDF-1525C1935D7C}" presName="thickLine" presStyleLbl="alignNode1" presStyleIdx="4" presStyleCnt="6"/>
      <dgm:spPr/>
    </dgm:pt>
    <dgm:pt modelId="{881CAA0A-C11E-4E65-BDFD-E62807F0D246}" type="pres">
      <dgm:prSet presAssocID="{222A16CC-8008-4FBC-8CDF-1525C1935D7C}" presName="horz1" presStyleCnt="0"/>
      <dgm:spPr/>
    </dgm:pt>
    <dgm:pt modelId="{2B009FFA-907E-4FD2-B56B-9635781218E4}" type="pres">
      <dgm:prSet presAssocID="{222A16CC-8008-4FBC-8CDF-1525C1935D7C}" presName="tx1" presStyleLbl="revTx" presStyleIdx="4" presStyleCnt="6"/>
      <dgm:spPr/>
    </dgm:pt>
    <dgm:pt modelId="{C6CFD9C2-7673-4E27-A433-0F689EC1CB06}" type="pres">
      <dgm:prSet presAssocID="{222A16CC-8008-4FBC-8CDF-1525C1935D7C}" presName="vert1" presStyleCnt="0"/>
      <dgm:spPr/>
    </dgm:pt>
    <dgm:pt modelId="{667C1A00-1781-46D1-8FDB-94FCF8FA8771}" type="pres">
      <dgm:prSet presAssocID="{4959BA25-9664-49DD-9416-371A3736CD0E}" presName="thickLine" presStyleLbl="alignNode1" presStyleIdx="5" presStyleCnt="6"/>
      <dgm:spPr/>
    </dgm:pt>
    <dgm:pt modelId="{22AB55BB-515F-4EFF-B56E-236CA5A4739E}" type="pres">
      <dgm:prSet presAssocID="{4959BA25-9664-49DD-9416-371A3736CD0E}" presName="horz1" presStyleCnt="0"/>
      <dgm:spPr/>
    </dgm:pt>
    <dgm:pt modelId="{C937A1D0-08E8-4B89-8B82-AF130EE52466}" type="pres">
      <dgm:prSet presAssocID="{4959BA25-9664-49DD-9416-371A3736CD0E}" presName="tx1" presStyleLbl="revTx" presStyleIdx="5" presStyleCnt="6"/>
      <dgm:spPr/>
    </dgm:pt>
    <dgm:pt modelId="{AF559E1D-081F-4375-BB01-72E3C68E3003}" type="pres">
      <dgm:prSet presAssocID="{4959BA25-9664-49DD-9416-371A3736CD0E}" presName="vert1" presStyleCnt="0"/>
      <dgm:spPr/>
    </dgm:pt>
  </dgm:ptLst>
  <dgm:cxnLst>
    <dgm:cxn modelId="{E3AF9911-A8A9-4752-A31D-FA9A8946AA54}" type="presOf" srcId="{735597B2-16E9-4B9D-A8B3-A4B4687904F4}" destId="{39754C83-6F9C-46DE-8A40-CFF5D89D1287}" srcOrd="0" destOrd="0" presId="urn:microsoft.com/office/officeart/2008/layout/LinedList"/>
    <dgm:cxn modelId="{B8487412-4F6A-49C8-90A1-55861618D0C1}" type="presOf" srcId="{5BB3CEFE-87FC-4841-B71B-49D60E6FD440}" destId="{045CB06A-B419-445A-9FA8-C31B81888C69}" srcOrd="0" destOrd="0" presId="urn:microsoft.com/office/officeart/2008/layout/LinedList"/>
    <dgm:cxn modelId="{FBCABC12-BCA1-4224-B8E8-277037561F2C}" srcId="{1965449D-158E-4C26-A5F1-10EEA9655C98}" destId="{222A16CC-8008-4FBC-8CDF-1525C1935D7C}" srcOrd="4" destOrd="0" parTransId="{60A4B299-8C4B-4987-891E-9F3DBC65B504}" sibTransId="{38095B81-BD7A-4E49-9054-6025A15CC9DF}"/>
    <dgm:cxn modelId="{40B2C33D-F9C8-4B32-93B5-CB0CCC168C61}" type="presOf" srcId="{4959BA25-9664-49DD-9416-371A3736CD0E}" destId="{C937A1D0-08E8-4B89-8B82-AF130EE52466}" srcOrd="0" destOrd="0" presId="urn:microsoft.com/office/officeart/2008/layout/LinedList"/>
    <dgm:cxn modelId="{C2065263-CF4B-42EA-B93E-98C0822FEC91}" srcId="{1965449D-158E-4C26-A5F1-10EEA9655C98}" destId="{4959BA25-9664-49DD-9416-371A3736CD0E}" srcOrd="5" destOrd="0" parTransId="{EC2F61B4-22B2-4321-8943-830029F41A38}" sibTransId="{6563AA92-03EA-4DAA-AEFE-4A1C84538405}"/>
    <dgm:cxn modelId="{4D79266D-CC4E-45C8-8232-759A5F3EC1B6}" srcId="{1965449D-158E-4C26-A5F1-10EEA9655C98}" destId="{5BB3CEFE-87FC-4841-B71B-49D60E6FD440}" srcOrd="2" destOrd="0" parTransId="{9C128F40-842D-4462-AAA7-0C5D7C6541A1}" sibTransId="{4FC75797-DA9A-4162-BC48-739B7562C0F1}"/>
    <dgm:cxn modelId="{E2D2F878-6084-4342-A6A2-75DC47F681E6}" srcId="{1965449D-158E-4C26-A5F1-10EEA9655C98}" destId="{D8486233-F450-4AF3-840D-DF079101B086}" srcOrd="3" destOrd="0" parTransId="{A5F317F6-D1AD-44AF-8F35-FFCC861B4884}" sibTransId="{3D1AA904-420E-453A-A784-D86B22B2EEA7}"/>
    <dgm:cxn modelId="{A3DC1788-EC0F-41F3-B820-E68A909E90EA}" srcId="{1965449D-158E-4C26-A5F1-10EEA9655C98}" destId="{735597B2-16E9-4B9D-A8B3-A4B4687904F4}" srcOrd="0" destOrd="0" parTransId="{AB470340-4663-4589-B797-F3BD91AF7CC7}" sibTransId="{294FFB7A-49C6-4731-900C-A748F1CF6FC0}"/>
    <dgm:cxn modelId="{8EF54F9C-5527-4781-AC04-62EE213FE487}" type="presOf" srcId="{D8486233-F450-4AF3-840D-DF079101B086}" destId="{E86E84DE-0FC4-487A-AFA7-E9D29C366BDF}" srcOrd="0" destOrd="0" presId="urn:microsoft.com/office/officeart/2008/layout/LinedList"/>
    <dgm:cxn modelId="{EBF997BF-E4E1-463C-BB49-7E3862025625}" type="presOf" srcId="{1965449D-158E-4C26-A5F1-10EEA9655C98}" destId="{8421DDEE-A951-4D0D-B555-B01822DDF59B}" srcOrd="0" destOrd="0" presId="urn:microsoft.com/office/officeart/2008/layout/LinedList"/>
    <dgm:cxn modelId="{608D2CC6-36D9-4A5E-8AC9-B0461D64F9E0}" type="presOf" srcId="{2EBA508F-6720-4F0C-A7DD-944874E1B699}" destId="{C6D3A4A4-5AC4-4B56-A64C-4825F0AF902A}" srcOrd="0" destOrd="0" presId="urn:microsoft.com/office/officeart/2008/layout/LinedList"/>
    <dgm:cxn modelId="{3E46B1D0-B6B6-4901-942C-3F958CC8EAFC}" type="presOf" srcId="{222A16CC-8008-4FBC-8CDF-1525C1935D7C}" destId="{2B009FFA-907E-4FD2-B56B-9635781218E4}" srcOrd="0" destOrd="0" presId="urn:microsoft.com/office/officeart/2008/layout/LinedList"/>
    <dgm:cxn modelId="{BC28B8E9-E5DE-4379-A296-52E152ED1894}" srcId="{1965449D-158E-4C26-A5F1-10EEA9655C98}" destId="{2EBA508F-6720-4F0C-A7DD-944874E1B699}" srcOrd="1" destOrd="0" parTransId="{99267189-FE86-4541-9D6F-49AE4740C5D6}" sibTransId="{73647D3F-AA15-4B93-BF49-BAC05B18B805}"/>
    <dgm:cxn modelId="{E831F80D-FE6C-4A89-B3A6-466D7DB4DA5F}" type="presParOf" srcId="{8421DDEE-A951-4D0D-B555-B01822DDF59B}" destId="{907E3BF8-9BEA-4BD9-9AB2-87A2DE42CEE2}" srcOrd="0" destOrd="0" presId="urn:microsoft.com/office/officeart/2008/layout/LinedList"/>
    <dgm:cxn modelId="{570A6866-BBCC-42C1-BAFD-7F0E14C95E98}" type="presParOf" srcId="{8421DDEE-A951-4D0D-B555-B01822DDF59B}" destId="{DA204E9A-45C4-465E-B676-47B14B2D8CD1}" srcOrd="1" destOrd="0" presId="urn:microsoft.com/office/officeart/2008/layout/LinedList"/>
    <dgm:cxn modelId="{E55B47EC-846D-4037-99CA-E9E186B514C1}" type="presParOf" srcId="{DA204E9A-45C4-465E-B676-47B14B2D8CD1}" destId="{39754C83-6F9C-46DE-8A40-CFF5D89D1287}" srcOrd="0" destOrd="0" presId="urn:microsoft.com/office/officeart/2008/layout/LinedList"/>
    <dgm:cxn modelId="{AB3543F2-0E16-41A5-AB55-3FC19C7DD861}" type="presParOf" srcId="{DA204E9A-45C4-465E-B676-47B14B2D8CD1}" destId="{D499119C-CE01-4912-A8E6-0B000EB2DDDF}" srcOrd="1" destOrd="0" presId="urn:microsoft.com/office/officeart/2008/layout/LinedList"/>
    <dgm:cxn modelId="{FD12900D-E9EC-4941-B7D1-656E7DD4F00C}" type="presParOf" srcId="{8421DDEE-A951-4D0D-B555-B01822DDF59B}" destId="{1C44025E-6BAD-4830-AEBE-796928D2E36D}" srcOrd="2" destOrd="0" presId="urn:microsoft.com/office/officeart/2008/layout/LinedList"/>
    <dgm:cxn modelId="{1C610C2F-5D0F-4ED5-B9C8-F2AE313999E4}" type="presParOf" srcId="{8421DDEE-A951-4D0D-B555-B01822DDF59B}" destId="{1EE2D5C6-4151-4841-92B5-3523F3C95C07}" srcOrd="3" destOrd="0" presId="urn:microsoft.com/office/officeart/2008/layout/LinedList"/>
    <dgm:cxn modelId="{C0529F02-4037-4FF5-A6AB-BD18D0B52FC0}" type="presParOf" srcId="{1EE2D5C6-4151-4841-92B5-3523F3C95C07}" destId="{C6D3A4A4-5AC4-4B56-A64C-4825F0AF902A}" srcOrd="0" destOrd="0" presId="urn:microsoft.com/office/officeart/2008/layout/LinedList"/>
    <dgm:cxn modelId="{B119DEDA-D5B7-4925-BD5C-77A823FF4328}" type="presParOf" srcId="{1EE2D5C6-4151-4841-92B5-3523F3C95C07}" destId="{AA53000B-8DB6-4586-BA7F-F238ADB896DE}" srcOrd="1" destOrd="0" presId="urn:microsoft.com/office/officeart/2008/layout/LinedList"/>
    <dgm:cxn modelId="{33BADBD2-7596-4195-A2E4-CA883C58D0E6}" type="presParOf" srcId="{8421DDEE-A951-4D0D-B555-B01822DDF59B}" destId="{224BEE77-ED21-453C-BF39-9BAB1D0A41E2}" srcOrd="4" destOrd="0" presId="urn:microsoft.com/office/officeart/2008/layout/LinedList"/>
    <dgm:cxn modelId="{179EAAF6-9BC1-49F9-9B6F-1129CA293A4C}" type="presParOf" srcId="{8421DDEE-A951-4D0D-B555-B01822DDF59B}" destId="{B3B7D447-0336-427F-8FBB-8EB14B939487}" srcOrd="5" destOrd="0" presId="urn:microsoft.com/office/officeart/2008/layout/LinedList"/>
    <dgm:cxn modelId="{4F650915-9C68-4DE2-9981-94669F0FF2EF}" type="presParOf" srcId="{B3B7D447-0336-427F-8FBB-8EB14B939487}" destId="{045CB06A-B419-445A-9FA8-C31B81888C69}" srcOrd="0" destOrd="0" presId="urn:microsoft.com/office/officeart/2008/layout/LinedList"/>
    <dgm:cxn modelId="{6DC4C18B-A31F-4C07-9C10-85FC3D974BB0}" type="presParOf" srcId="{B3B7D447-0336-427F-8FBB-8EB14B939487}" destId="{8F01C443-AF8F-43DD-BE11-BEBB077365E5}" srcOrd="1" destOrd="0" presId="urn:microsoft.com/office/officeart/2008/layout/LinedList"/>
    <dgm:cxn modelId="{DFA6E838-60E4-45CA-BB95-A40666BFDBDF}" type="presParOf" srcId="{8421DDEE-A951-4D0D-B555-B01822DDF59B}" destId="{4AA8E546-7B81-4F9A-9C32-6C36A05641F1}" srcOrd="6" destOrd="0" presId="urn:microsoft.com/office/officeart/2008/layout/LinedList"/>
    <dgm:cxn modelId="{E8C03A18-16B6-4EC6-8FA4-EF6B566D97BA}" type="presParOf" srcId="{8421DDEE-A951-4D0D-B555-B01822DDF59B}" destId="{7DAA533E-F63D-4183-B824-F80EAC91C1B0}" srcOrd="7" destOrd="0" presId="urn:microsoft.com/office/officeart/2008/layout/LinedList"/>
    <dgm:cxn modelId="{F641CB70-9DF2-4C27-8A71-6BCDAB08350A}" type="presParOf" srcId="{7DAA533E-F63D-4183-B824-F80EAC91C1B0}" destId="{E86E84DE-0FC4-487A-AFA7-E9D29C366BDF}" srcOrd="0" destOrd="0" presId="urn:microsoft.com/office/officeart/2008/layout/LinedList"/>
    <dgm:cxn modelId="{B50C4816-12BC-4903-B922-01345F52CF04}" type="presParOf" srcId="{7DAA533E-F63D-4183-B824-F80EAC91C1B0}" destId="{72662EA8-93BB-4F9C-AAD1-99DF1313B6C1}" srcOrd="1" destOrd="0" presId="urn:microsoft.com/office/officeart/2008/layout/LinedList"/>
    <dgm:cxn modelId="{D3514E43-E1FF-4F86-9D2F-31EC3C2EAA8B}" type="presParOf" srcId="{8421DDEE-A951-4D0D-B555-B01822DDF59B}" destId="{CFEB94B7-2A9A-471D-ADD6-B70603E7AD66}" srcOrd="8" destOrd="0" presId="urn:microsoft.com/office/officeart/2008/layout/LinedList"/>
    <dgm:cxn modelId="{CCD3D9E9-4BE6-40D7-BE0E-53E7CCA4E054}" type="presParOf" srcId="{8421DDEE-A951-4D0D-B555-B01822DDF59B}" destId="{881CAA0A-C11E-4E65-BDFD-E62807F0D246}" srcOrd="9" destOrd="0" presId="urn:microsoft.com/office/officeart/2008/layout/LinedList"/>
    <dgm:cxn modelId="{61C01A28-72A5-4D4A-8BBE-F3FA39DA7375}" type="presParOf" srcId="{881CAA0A-C11E-4E65-BDFD-E62807F0D246}" destId="{2B009FFA-907E-4FD2-B56B-9635781218E4}" srcOrd="0" destOrd="0" presId="urn:microsoft.com/office/officeart/2008/layout/LinedList"/>
    <dgm:cxn modelId="{1CF50418-1112-423A-BF56-E57C653AC410}" type="presParOf" srcId="{881CAA0A-C11E-4E65-BDFD-E62807F0D246}" destId="{C6CFD9C2-7673-4E27-A433-0F689EC1CB06}" srcOrd="1" destOrd="0" presId="urn:microsoft.com/office/officeart/2008/layout/LinedList"/>
    <dgm:cxn modelId="{E230CB9B-3B43-4FCA-A5D9-AFFC1B676209}" type="presParOf" srcId="{8421DDEE-A951-4D0D-B555-B01822DDF59B}" destId="{667C1A00-1781-46D1-8FDB-94FCF8FA8771}" srcOrd="10" destOrd="0" presId="urn:microsoft.com/office/officeart/2008/layout/LinedList"/>
    <dgm:cxn modelId="{6C8674F0-2E70-4B18-B5E8-A6B81724387E}" type="presParOf" srcId="{8421DDEE-A951-4D0D-B555-B01822DDF59B}" destId="{22AB55BB-515F-4EFF-B56E-236CA5A4739E}" srcOrd="11" destOrd="0" presId="urn:microsoft.com/office/officeart/2008/layout/LinedList"/>
    <dgm:cxn modelId="{CE541958-AF9E-4DE5-BCAA-ACB5943B3B09}" type="presParOf" srcId="{22AB55BB-515F-4EFF-B56E-236CA5A4739E}" destId="{C937A1D0-08E8-4B89-8B82-AF130EE52466}" srcOrd="0" destOrd="0" presId="urn:microsoft.com/office/officeart/2008/layout/LinedList"/>
    <dgm:cxn modelId="{E0AEFB21-91D0-4ADC-B7DF-D8F4F13B13A3}" type="presParOf" srcId="{22AB55BB-515F-4EFF-B56E-236CA5A4739E}" destId="{AF559E1D-081F-4375-BB01-72E3C68E300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E3BF8-9BEA-4BD9-9AB2-87A2DE42CEE2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54C83-6F9C-46DE-8A40-CFF5D89D1287}">
      <dsp:nvSpPr>
        <dsp:cNvPr id="0" name=""/>
        <dsp:cNvSpPr/>
      </dsp:nvSpPr>
      <dsp:spPr>
        <a:xfrm>
          <a:off x="0" y="212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Registered Manager: Liz Buckley-Saxon</a:t>
          </a:r>
        </a:p>
      </dsp:txBody>
      <dsp:txXfrm>
        <a:off x="0" y="2124"/>
        <a:ext cx="10515600" cy="724514"/>
      </dsp:txXfrm>
    </dsp:sp>
    <dsp:sp modelId="{1C44025E-6BAD-4830-AEBE-796928D2E36D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3A4A4-5AC4-4B56-A64C-4825F0AF902A}">
      <dsp:nvSpPr>
        <dsp:cNvPr id="0" name=""/>
        <dsp:cNvSpPr/>
      </dsp:nvSpPr>
      <dsp:spPr>
        <a:xfrm>
          <a:off x="0" y="72663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hlinkClick xmlns:r="http://schemas.openxmlformats.org/officeDocument/2006/relationships" r:id="rId1"/>
            </a:rPr>
            <a:t>liz@inclusivesupportltd.co.uk</a:t>
          </a:r>
          <a:endParaRPr lang="en-US" sz="3300" kern="1200" dirty="0"/>
        </a:p>
      </dsp:txBody>
      <dsp:txXfrm>
        <a:off x="0" y="726639"/>
        <a:ext cx="10515600" cy="724514"/>
      </dsp:txXfrm>
    </dsp:sp>
    <dsp:sp modelId="{224BEE77-ED21-453C-BF39-9BAB1D0A41E2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CB06A-B419-445A-9FA8-C31B81888C69}">
      <dsp:nvSpPr>
        <dsp:cNvPr id="0" name=""/>
        <dsp:cNvSpPr/>
      </dsp:nvSpPr>
      <dsp:spPr>
        <a:xfrm>
          <a:off x="0" y="145115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07718133059</a:t>
          </a:r>
        </a:p>
      </dsp:txBody>
      <dsp:txXfrm>
        <a:off x="0" y="1451154"/>
        <a:ext cx="10515600" cy="724514"/>
      </dsp:txXfrm>
    </dsp:sp>
    <dsp:sp modelId="{4AA8E546-7B81-4F9A-9C32-6C36A05641F1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E84DE-0FC4-487A-AFA7-E9D29C366BDF}">
      <dsp:nvSpPr>
        <dsp:cNvPr id="0" name=""/>
        <dsp:cNvSpPr/>
      </dsp:nvSpPr>
      <dsp:spPr>
        <a:xfrm>
          <a:off x="0" y="217566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Operational Manager: Chelsey Mitchell</a:t>
          </a:r>
        </a:p>
      </dsp:txBody>
      <dsp:txXfrm>
        <a:off x="0" y="2175669"/>
        <a:ext cx="10515600" cy="724514"/>
      </dsp:txXfrm>
    </dsp:sp>
    <dsp:sp modelId="{CFEB94B7-2A9A-471D-ADD6-B70603E7AD66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09FFA-907E-4FD2-B56B-9635781218E4}">
      <dsp:nvSpPr>
        <dsp:cNvPr id="0" name=""/>
        <dsp:cNvSpPr/>
      </dsp:nvSpPr>
      <dsp:spPr>
        <a:xfrm>
          <a:off x="0" y="2900183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hlinkClick xmlns:r="http://schemas.openxmlformats.org/officeDocument/2006/relationships" r:id="rId2"/>
            </a:rPr>
            <a:t>Chelsey.Mitchell@inclusivesuportltd.co.uk</a:t>
          </a:r>
          <a:endParaRPr lang="en-US" sz="3300" kern="1200" dirty="0"/>
        </a:p>
      </dsp:txBody>
      <dsp:txXfrm>
        <a:off x="0" y="2900183"/>
        <a:ext cx="10515600" cy="724514"/>
      </dsp:txXfrm>
    </dsp:sp>
    <dsp:sp modelId="{667C1A00-1781-46D1-8FDB-94FCF8FA8771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37A1D0-08E8-4B89-8B82-AF130EE52466}">
      <dsp:nvSpPr>
        <dsp:cNvPr id="0" name=""/>
        <dsp:cNvSpPr/>
      </dsp:nvSpPr>
      <dsp:spPr>
        <a:xfrm>
          <a:off x="0" y="3624698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07507704495</a:t>
          </a:r>
        </a:p>
      </dsp:txBody>
      <dsp:txXfrm>
        <a:off x="0" y="3624698"/>
        <a:ext cx="10515600" cy="724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E497-1029-E344-EDE9-03502DD7B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4F36F-0CE0-B9F4-E76C-B2DA93E85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6426-916B-51A7-7A04-9A73AD84C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F9AA-75DD-4A55-9B52-2E56A0F565BA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52E37-78FC-026C-FDAD-F36322A1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4199C-7700-D111-2C54-8D1A0420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2E37-D833-414E-AD32-AFEE99A1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2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26AE-E015-B48F-D99B-3639D18F0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862D4-12CE-6C04-FAF9-78B6B7234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92246-62C0-EC57-C0E3-DBD55361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F9AA-75DD-4A55-9B52-2E56A0F565BA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66132-7A1D-5155-4CF0-EB164398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D4F4-E190-632D-B681-2BBB97E5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2E37-D833-414E-AD32-AFEE99A1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54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4FF627-8282-3489-7194-378C15E92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4EF79-328B-0EDB-2CB3-C2D41FD80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34A55-61CD-9F7A-8F08-868F79CFD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F9AA-75DD-4A55-9B52-2E56A0F565BA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C2DC2-EF73-ACA5-3F24-44F84235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AAAA5-7890-84CD-94C4-DF1C700C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2E37-D833-414E-AD32-AFEE99A1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18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4EF2A-8F1F-9CE2-5A4C-A362DB35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FAEFE-D3D6-1F70-6CD7-D7F8B8C75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F8F11-D0FE-E534-7506-EA03321F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F9AA-75DD-4A55-9B52-2E56A0F565BA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3E2E9-C285-43C5-F2DC-57AF88FA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0FFF2-2D81-7E4F-16E4-DB9A815E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2E37-D833-414E-AD32-AFEE99A1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59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EF4A-B684-4CA0-0EC3-73360047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B0AA3-CC7D-5E91-F785-0C226B1CC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9B6BE-29D4-DE59-D4DA-392474BD7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F9AA-75DD-4A55-9B52-2E56A0F565BA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7CC57-6BCF-14D1-EFCD-07EF48F74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BB05C-7640-B1CE-7E52-F4B3EDD1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2E37-D833-414E-AD32-AFEE99A1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870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08D67-6C31-1A5C-97C9-315B3690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7B05A-B7E0-3BD9-9493-9B6A92532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8554A-E7CD-1F95-CEEF-C080254FB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E3852-599A-BF0E-22AE-B61779043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F9AA-75DD-4A55-9B52-2E56A0F565BA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E97EB-DCAA-24DE-B779-99FEE0F6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6B540-ECAE-8B58-EE22-238B9ACA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2E37-D833-414E-AD32-AFEE99A1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01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7BA29-9179-5B52-7F77-047848A6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9D026-69C2-8675-013B-9288300D3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E4F0E-5A26-72C1-D748-783E81F2B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6D918-E2A6-F7D7-1CFB-3A852746F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62FF80-0F39-DA51-6F44-B829B695E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FB20AE-7A54-EFC2-4CDD-FF65E7BD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F9AA-75DD-4A55-9B52-2E56A0F565BA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CF1F9-A48A-6C79-0A04-525F9206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D5FFE-4966-79FA-AE73-83FECE3D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2E37-D833-414E-AD32-AFEE99A1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64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D6433-2E04-CE00-BC68-0609F81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10C7F-71CD-594E-35B1-6ABD201FC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F9AA-75DD-4A55-9B52-2E56A0F565BA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4B88A-5724-886A-C1F5-F2AC96154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FAB82-FEBF-61F6-5328-761272F6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2E37-D833-414E-AD32-AFEE99A1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0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78A20-B1AB-0190-E112-2C55E8B77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F9AA-75DD-4A55-9B52-2E56A0F565BA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67046-5CDB-C238-25BE-F1DE19AFE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AB73A-70A5-6DBD-6844-B808D9BF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2E37-D833-414E-AD32-AFEE99A1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19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0A0F-546B-C679-685E-677FD978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B2590-73D9-52DE-C639-58F42A03E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FAEC5-A8F7-090E-AC23-A78C244B7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7999D-9AD5-A684-4103-D0F54B29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F9AA-75DD-4A55-9B52-2E56A0F565BA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C4991-38F4-9E74-FCD3-E45F6FDD9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28247-5D02-98A4-DA7F-D5229F73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2E37-D833-414E-AD32-AFEE99A1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19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919E3-5A88-9798-F892-4ADFBE5C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17A33-A452-3D57-17C9-2934DCDFB7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F713A7-7BA6-B8B8-372E-4392E7447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660A5-7D10-B033-A7BA-1469343F7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F9AA-75DD-4A55-9B52-2E56A0F565BA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08C36-CE6D-F70F-201E-541399278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7C37-057F-D963-EFD9-DA399027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2E37-D833-414E-AD32-AFEE99A1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02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9D7C81-D067-5E8F-D098-2AE113F9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10BAA-FC42-308C-E00A-F5D56281D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E5C2F-C084-EE7E-6BF3-26E45A7A3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00F9AA-75DD-4A55-9B52-2E56A0F565BA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27DF-28BC-847B-1A1F-D6DD182A3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E363A-640E-8CB7-70C8-8A9BD50B2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5B2E37-D833-414E-AD32-AFEE99A16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68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18cda443bc2742c8068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cid:18e5650dc2f205ad7f21" TargetMode="External"/><Relationship Id="rId7" Type="http://schemas.openxmlformats.org/officeDocument/2006/relationships/image" Target="cid:18e564e90f5c41836e51" TargetMode="External"/><Relationship Id="rId12" Type="http://schemas.openxmlformats.org/officeDocument/2006/relationships/image" Target="cid:18e564fb21f4fc98aed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8.jpeg"/><Relationship Id="rId5" Type="http://schemas.openxmlformats.org/officeDocument/2006/relationships/image" Target="cid:18e56506278bd5db2ef1" TargetMode="External"/><Relationship Id="rId10" Type="http://schemas.openxmlformats.org/officeDocument/2006/relationships/image" Target="cid:18e564f3f25c1df97f01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3B337C2F-F4B9-764C-45E5-86A1306E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176" y="5338644"/>
            <a:ext cx="12202176" cy="1519355"/>
            <a:chOff x="-10176" y="5338644"/>
            <a:chExt cx="12202176" cy="151935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E1E11FF-4A87-A65F-DAEC-E20057A3F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719AAC3-64F6-CEDF-0B56-5C0C6BD3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8906919" y="3566802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A0DE637-E8FB-63A7-A5E2-E28DBE1A4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93DA9C-A193-C7DD-2C47-8B0EA8724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595614"/>
            <a:ext cx="6850488" cy="913975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 err="1">
                <a:solidFill>
                  <a:srgbClr val="FFFFFF"/>
                </a:solidFill>
              </a:rPr>
              <a:t>Duncannons</a:t>
            </a:r>
            <a:endParaRPr lang="en-GB" sz="3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BB344-A349-3E0E-4268-95A0550EA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8688" y="5586418"/>
            <a:ext cx="3627014" cy="934080"/>
          </a:xfrm>
        </p:spPr>
        <p:txBody>
          <a:bodyPr anchor="ctr">
            <a:normAutofit/>
          </a:bodyPr>
          <a:lstStyle/>
          <a:p>
            <a:pPr algn="r"/>
            <a:r>
              <a:rPr lang="en-US" sz="1800">
                <a:solidFill>
                  <a:srgbClr val="FFFFFF"/>
                </a:solidFill>
              </a:rPr>
              <a:t>Inclusive Support 2 Limited</a:t>
            </a:r>
            <a:endParaRPr lang="en-GB" sz="1800">
              <a:solidFill>
                <a:srgbClr val="FFFFFF"/>
              </a:solidFill>
            </a:endParaRPr>
          </a:p>
        </p:txBody>
      </p:sp>
      <p:pic>
        <p:nvPicPr>
          <p:cNvPr id="11" name="Picture 10" descr="A blue and orange letters on a black background&#10;&#10;Description automatically generated">
            <a:extLst>
              <a:ext uri="{FF2B5EF4-FFF2-40B4-BE49-F238E27FC236}">
                <a16:creationId xmlns:a16="http://schemas.microsoft.com/office/drawing/2014/main" id="{909069D1-4E0C-B4C9-54DB-5A1723066DF9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177" y="2259400"/>
            <a:ext cx="5082847" cy="902203"/>
          </a:xfrm>
          <a:prstGeom prst="rect">
            <a:avLst/>
          </a:prstGeom>
          <a:noFill/>
        </p:spPr>
      </p:pic>
      <p:pic>
        <p:nvPicPr>
          <p:cNvPr id="6" name="Picture 5" descr="A house with a green wall and a fence&#10;&#10;Description automatically generated with medium confidence">
            <a:extLst>
              <a:ext uri="{FF2B5EF4-FFF2-40B4-BE49-F238E27FC236}">
                <a16:creationId xmlns:a16="http://schemas.microsoft.com/office/drawing/2014/main" id="{D9966999-6933-8E58-74F1-217041C354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0" r="-2" b="19064"/>
          <a:stretch/>
        </p:blipFill>
        <p:spPr bwMode="auto">
          <a:xfrm>
            <a:off x="6234184" y="876300"/>
            <a:ext cx="4030346" cy="3668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206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om with a couch and a bed&#10;&#10;Description automatically generated">
            <a:extLst>
              <a:ext uri="{FF2B5EF4-FFF2-40B4-BE49-F238E27FC236}">
                <a16:creationId xmlns:a16="http://schemas.microsoft.com/office/drawing/2014/main" id="{A0FDC046-AECC-EB28-0496-604EE6A16727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2" r="-3" b="19795"/>
          <a:stretch>
            <a:fillRect/>
          </a:stretch>
        </p:blipFill>
        <p:spPr bwMode="auto"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</p:spPr>
      </p:pic>
      <p:pic>
        <p:nvPicPr>
          <p:cNvPr id="8" name="Picture 7" descr="A room with balls and lights&#10;&#10;Description automatically generated">
            <a:extLst>
              <a:ext uri="{FF2B5EF4-FFF2-40B4-BE49-F238E27FC236}">
                <a16:creationId xmlns:a16="http://schemas.microsoft.com/office/drawing/2014/main" id="{F228BE75-D03B-D6F9-577A-4734603E4163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" r="5" b="5"/>
          <a:stretch>
            <a:fillRect/>
          </a:stretch>
        </p:blipFill>
        <p:spPr bwMode="auto"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E5250C-B903-125B-7BE1-01A20AD02062}"/>
              </a:ext>
            </a:extLst>
          </p:cNvPr>
          <p:cNvPicPr>
            <a:picLocks noChangeAspect="1"/>
          </p:cNvPicPr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 r="-3" b="23319"/>
          <a:stretch>
            <a:fillRect/>
          </a:stretch>
        </p:blipFill>
        <p:spPr bwMode="auto"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</p:spPr>
      </p:pic>
      <p:pic>
        <p:nvPicPr>
          <p:cNvPr id="4" name="Picture 3" descr="A green and black house with stairs&#10;&#10;Description automatically generated">
            <a:extLst>
              <a:ext uri="{FF2B5EF4-FFF2-40B4-BE49-F238E27FC236}">
                <a16:creationId xmlns:a16="http://schemas.microsoft.com/office/drawing/2014/main" id="{8990DFD6-D1A8-012D-4737-A9DDA6FE84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" b="9774"/>
          <a:stretch/>
        </p:blipFill>
        <p:spPr bwMode="auto"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  <a:noFill/>
        </p:spPr>
      </p:pic>
      <p:pic>
        <p:nvPicPr>
          <p:cNvPr id="5" name="Picture 4" descr="A living room with blue couches and a door&#10;&#10;Description automatically generated">
            <a:extLst>
              <a:ext uri="{FF2B5EF4-FFF2-40B4-BE49-F238E27FC236}">
                <a16:creationId xmlns:a16="http://schemas.microsoft.com/office/drawing/2014/main" id="{A0D150CD-F6E8-9F44-770A-623F55FA5ACD}"/>
              </a:ext>
            </a:extLst>
          </p:cNvPr>
          <p:cNvPicPr>
            <a:picLocks noChangeAspect="1"/>
          </p:cNvPicPr>
          <p:nvPr/>
        </p:nvPicPr>
        <p:blipFill rotWithShape="1"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/>
          <a:stretch>
            <a:fillRect/>
          </a:stretch>
        </p:blipFill>
        <p:spPr bwMode="auto"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  <a:noFill/>
        </p:spPr>
      </p:pic>
      <p:sp>
        <p:nvSpPr>
          <p:cNvPr id="30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613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F0FB7-8B38-7F57-7979-97FAF097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Registered with CQC and Onboarded with Essex County Council.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4E902-989B-EDA6-585E-C835C614A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76" y="3304307"/>
            <a:ext cx="4234642" cy="8266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r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pic>
        <p:nvPicPr>
          <p:cNvPr id="6" name="Picture 5" descr="A room with a table and a chair and a table with balloons&#10;&#10;Description automatically generated">
            <a:extLst>
              <a:ext uri="{FF2B5EF4-FFF2-40B4-BE49-F238E27FC236}">
                <a16:creationId xmlns:a16="http://schemas.microsoft.com/office/drawing/2014/main" id="{117923C3-4303-80FC-ED13-6D7C2EED27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76"/>
          <a:stretch>
            <a:fillRect/>
          </a:stretch>
        </p:blipFill>
        <p:spPr bwMode="auto"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683232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A0F66285-6D88-D435-AC28-9FF0083E9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0" b="7512"/>
          <a:stretch/>
        </p:blipFill>
        <p:spPr bwMode="auto">
          <a:xfrm>
            <a:off x="20" y="1021"/>
            <a:ext cx="1219198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C0C05-E238-8FA9-59D1-5A3933B0D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71" y="4217868"/>
            <a:ext cx="4725797" cy="1817171"/>
          </a:xfrm>
        </p:spPr>
        <p:txBody>
          <a:bodyPr>
            <a:normAutofit/>
          </a:bodyPr>
          <a:lstStyle/>
          <a:p>
            <a:pPr algn="r"/>
            <a:r>
              <a:rPr lang="en-US"/>
              <a:t>Interior</a:t>
            </a:r>
            <a:endParaRPr lang="en-GB"/>
          </a:p>
        </p:txBody>
      </p:sp>
      <p:sp>
        <p:nvSpPr>
          <p:cNvPr id="1059" name="Freeform: Shape 1058">
            <a:extLst>
              <a:ext uri="{FF2B5EF4-FFF2-40B4-BE49-F238E27FC236}">
                <a16:creationId xmlns:a16="http://schemas.microsoft.com/office/drawing/2014/main" id="{08D97BCC-370B-4538-9D62-136AC6343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561316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BA481354-B83D-4546-B78E-2A9ECE744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r="14685" b="-4"/>
          <a:stretch/>
        </p:blipFill>
        <p:spPr bwMode="auto">
          <a:xfrm>
            <a:off x="-6" y="725908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1" name="Oval 1060">
            <a:extLst>
              <a:ext uri="{FF2B5EF4-FFF2-40B4-BE49-F238E27FC236}">
                <a16:creationId xmlns:a16="http://schemas.microsoft.com/office/drawing/2014/main" id="{AC1BA173-64A6-4ACF-A849-F0194E82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7C0BFA-8EE3-B118-7CF5-913C86866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r="10847" b="3"/>
          <a:stretch/>
        </p:blipFill>
        <p:spPr bwMode="auto">
          <a:xfrm>
            <a:off x="214289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3" name="Oval 1062">
            <a:extLst>
              <a:ext uri="{FF2B5EF4-FFF2-40B4-BE49-F238E27FC236}">
                <a16:creationId xmlns:a16="http://schemas.microsoft.com/office/drawing/2014/main" id="{5DA699A9-471A-451C-8D64-4BBFBB790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952946-16F1-A27D-B191-966B2E113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6" r="346" b="3"/>
          <a:stretch/>
        </p:blipFill>
        <p:spPr bwMode="auto"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" name="Oval 1064">
            <a:extLst>
              <a:ext uri="{FF2B5EF4-FFF2-40B4-BE49-F238E27FC236}">
                <a16:creationId xmlns:a16="http://schemas.microsoft.com/office/drawing/2014/main" id="{4FF79B19-2390-46F4-BD3F-E2F55F6E1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324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B03D6B0-A97F-9F7F-88AE-565154630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r="11776" b="3"/>
          <a:stretch/>
        </p:blipFill>
        <p:spPr bwMode="auto">
          <a:xfrm>
            <a:off x="8937838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92D7380E-05F8-4B98-9D58-B34C09FC6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80689" y="4303493"/>
            <a:ext cx="0" cy="164592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DF81E-756C-58CE-C86A-C2B04ACD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386" y="4217868"/>
            <a:ext cx="5176345" cy="1817171"/>
          </a:xfrm>
        </p:spPr>
        <p:txBody>
          <a:bodyPr anchor="ctr">
            <a:norm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287959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Rectangle 209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223D3CA2-D630-9899-8C97-6FC5C2C85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9" r="4365" b="4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97064D2-DF4E-98DF-9CCA-6E6E35109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 r="5" b="10791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E98A9D84-F45B-12BD-FEB3-EE1878F25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r="29861" b="4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71B35E2-DD7F-4455-4701-ADA5BA24F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4" r="13310" b="4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DCC69A3-B0E9-E20B-9375-3423F57DE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368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4" name="Rectangle 2093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25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ADDC5-64CA-DC6C-10D2-163EB5773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Ground Floor and Outside</a:t>
            </a:r>
            <a:endParaRPr lang="en-GB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770B-3374-B5B8-6DC8-BC5E4D89A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97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" name="Rectangle 208">
            <a:extLst>
              <a:ext uri="{FF2B5EF4-FFF2-40B4-BE49-F238E27FC236}">
                <a16:creationId xmlns:a16="http://schemas.microsoft.com/office/drawing/2014/main" id="{85F55C16-BC21-49EF-A4FF-C3155BB93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17652-E424-7176-FA10-A1894EFA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105398" cy="1952744"/>
          </a:xfrm>
        </p:spPr>
        <p:txBody>
          <a:bodyPr>
            <a:normAutofit/>
          </a:bodyPr>
          <a:lstStyle/>
          <a:p>
            <a:r>
              <a:rPr lang="en-US" sz="3100" dirty="0"/>
              <a:t>Residential Care Home for 6 Adults with a learning disability – Complex/Non-Complex</a:t>
            </a:r>
            <a:endParaRPr lang="en-GB" sz="3100" dirty="0"/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0C5F069E-AFE6-4825-8945-46F2918A5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6116569" cy="6858000"/>
          </a:xfrm>
          <a:custGeom>
            <a:avLst/>
            <a:gdLst>
              <a:gd name="connsiteX0" fmla="*/ 0 w 6116569"/>
              <a:gd name="connsiteY0" fmla="*/ 0 h 6879321"/>
              <a:gd name="connsiteX1" fmla="*/ 2935851 w 6116569"/>
              <a:gd name="connsiteY1" fmla="*/ 0 h 6879321"/>
              <a:gd name="connsiteX2" fmla="*/ 3238280 w 6116569"/>
              <a:gd name="connsiteY2" fmla="*/ 31980 h 6879321"/>
              <a:gd name="connsiteX3" fmla="*/ 3660541 w 6116569"/>
              <a:gd name="connsiteY3" fmla="*/ 550772 h 6879321"/>
              <a:gd name="connsiteX4" fmla="*/ 3808902 w 6116569"/>
              <a:gd name="connsiteY4" fmla="*/ 589860 h 6879321"/>
              <a:gd name="connsiteX5" fmla="*/ 4413762 w 6116569"/>
              <a:gd name="connsiteY5" fmla="*/ 625393 h 6879321"/>
              <a:gd name="connsiteX6" fmla="*/ 4567830 w 6116569"/>
              <a:gd name="connsiteY6" fmla="*/ 721333 h 6879321"/>
              <a:gd name="connsiteX7" fmla="*/ 4171247 w 6116569"/>
              <a:gd name="connsiteY7" fmla="*/ 792401 h 6879321"/>
              <a:gd name="connsiteX8" fmla="*/ 4376671 w 6116569"/>
              <a:gd name="connsiteY8" fmla="*/ 842148 h 6879321"/>
              <a:gd name="connsiteX9" fmla="*/ 4527887 w 6116569"/>
              <a:gd name="connsiteY9" fmla="*/ 813722 h 6879321"/>
              <a:gd name="connsiteX10" fmla="*/ 4633452 w 6116569"/>
              <a:gd name="connsiteY10" fmla="*/ 799508 h 6879321"/>
              <a:gd name="connsiteX11" fmla="*/ 4947293 w 6116569"/>
              <a:gd name="connsiteY11" fmla="*/ 870576 h 6879321"/>
              <a:gd name="connsiteX12" fmla="*/ 5263988 w 6116569"/>
              <a:gd name="connsiteY12" fmla="*/ 820828 h 6879321"/>
              <a:gd name="connsiteX13" fmla="*/ 5249723 w 6116569"/>
              <a:gd name="connsiteY13" fmla="*/ 895449 h 6879321"/>
              <a:gd name="connsiteX14" fmla="*/ 4744723 w 6116569"/>
              <a:gd name="connsiteY14" fmla="*/ 1197485 h 6879321"/>
              <a:gd name="connsiteX15" fmla="*/ 4767548 w 6116569"/>
              <a:gd name="connsiteY15" fmla="*/ 1346727 h 6879321"/>
              <a:gd name="connsiteX16" fmla="*/ 4539299 w 6116569"/>
              <a:gd name="connsiteY16" fmla="*/ 1421348 h 6879321"/>
              <a:gd name="connsiteX17" fmla="*/ 4607773 w 6116569"/>
              <a:gd name="connsiteY17" fmla="*/ 1485309 h 6879321"/>
              <a:gd name="connsiteX18" fmla="*/ 4579242 w 6116569"/>
              <a:gd name="connsiteY18" fmla="*/ 1535055 h 6879321"/>
              <a:gd name="connsiteX19" fmla="*/ 5278255 w 6116569"/>
              <a:gd name="connsiteY19" fmla="*/ 1609676 h 6879321"/>
              <a:gd name="connsiteX20" fmla="*/ 5771843 w 6116569"/>
              <a:gd name="connsiteY20" fmla="*/ 1630997 h 6879321"/>
              <a:gd name="connsiteX21" fmla="*/ 6105656 w 6116569"/>
              <a:gd name="connsiteY21" fmla="*/ 1748257 h 6879321"/>
              <a:gd name="connsiteX22" fmla="*/ 5691955 w 6116569"/>
              <a:gd name="connsiteY22" fmla="*/ 2167555 h 6879321"/>
              <a:gd name="connsiteX23" fmla="*/ 5475118 w 6116569"/>
              <a:gd name="connsiteY23" fmla="*/ 2348776 h 6879321"/>
              <a:gd name="connsiteX24" fmla="*/ 5826051 w 6116569"/>
              <a:gd name="connsiteY24" fmla="*/ 2291922 h 6879321"/>
              <a:gd name="connsiteX25" fmla="*/ 5552153 w 6116569"/>
              <a:gd name="connsiteY25" fmla="*/ 2597513 h 6879321"/>
              <a:gd name="connsiteX26" fmla="*/ 5603508 w 6116569"/>
              <a:gd name="connsiteY26" fmla="*/ 2647260 h 6879321"/>
              <a:gd name="connsiteX27" fmla="*/ 5700515 w 6116569"/>
              <a:gd name="connsiteY27" fmla="*/ 2679240 h 6879321"/>
              <a:gd name="connsiteX28" fmla="*/ 5246870 w 6116569"/>
              <a:gd name="connsiteY28" fmla="*/ 2888889 h 6879321"/>
              <a:gd name="connsiteX29" fmla="*/ 4836022 w 6116569"/>
              <a:gd name="connsiteY29" fmla="*/ 3169605 h 6879321"/>
              <a:gd name="connsiteX30" fmla="*/ 4736163 w 6116569"/>
              <a:gd name="connsiteY30" fmla="*/ 3233565 h 6879321"/>
              <a:gd name="connsiteX31" fmla="*/ 4853141 w 6116569"/>
              <a:gd name="connsiteY31" fmla="*/ 3233565 h 6879321"/>
              <a:gd name="connsiteX32" fmla="*/ 4944440 w 6116569"/>
              <a:gd name="connsiteY32" fmla="*/ 3226459 h 6879321"/>
              <a:gd name="connsiteX33" fmla="*/ 5109921 w 6116569"/>
              <a:gd name="connsiteY33" fmla="*/ 3283313 h 6879321"/>
              <a:gd name="connsiteX34" fmla="*/ 5694809 w 6116569"/>
              <a:gd name="connsiteY34" fmla="*/ 3141178 h 6879321"/>
              <a:gd name="connsiteX35" fmla="*/ 5566419 w 6116569"/>
              <a:gd name="connsiteY35" fmla="*/ 3301079 h 6879321"/>
              <a:gd name="connsiteX36" fmla="*/ 5415203 w 6116569"/>
              <a:gd name="connsiteY36" fmla="*/ 3397020 h 6879321"/>
              <a:gd name="connsiteX37" fmla="*/ 5612068 w 6116569"/>
              <a:gd name="connsiteY37" fmla="*/ 3432554 h 6879321"/>
              <a:gd name="connsiteX38" fmla="*/ 5206927 w 6116569"/>
              <a:gd name="connsiteY38" fmla="*/ 3599562 h 6879321"/>
              <a:gd name="connsiteX39" fmla="*/ 5301079 w 6116569"/>
              <a:gd name="connsiteY39" fmla="*/ 3723930 h 6879321"/>
              <a:gd name="connsiteX40" fmla="*/ 4507915 w 6116569"/>
              <a:gd name="connsiteY40" fmla="*/ 4306683 h 6879321"/>
              <a:gd name="connsiteX41" fmla="*/ 3982942 w 6116569"/>
              <a:gd name="connsiteY41" fmla="*/ 4587399 h 6879321"/>
              <a:gd name="connsiteX42" fmla="*/ 4185513 w 6116569"/>
              <a:gd name="connsiteY42" fmla="*/ 4541205 h 6879321"/>
              <a:gd name="connsiteX43" fmla="*/ 5212633 w 6116569"/>
              <a:gd name="connsiteY43" fmla="*/ 4455924 h 6879321"/>
              <a:gd name="connsiteX44" fmla="*/ 5312492 w 6116569"/>
              <a:gd name="connsiteY44" fmla="*/ 4473691 h 6879321"/>
              <a:gd name="connsiteX45" fmla="*/ 4596361 w 6116569"/>
              <a:gd name="connsiteY45" fmla="*/ 4818368 h 6879321"/>
              <a:gd name="connsiteX46" fmla="*/ 4873113 w 6116569"/>
              <a:gd name="connsiteY46" fmla="*/ 4885882 h 6879321"/>
              <a:gd name="connsiteX47" fmla="*/ 4935881 w 6116569"/>
              <a:gd name="connsiteY47" fmla="*/ 4914309 h 6879321"/>
              <a:gd name="connsiteX48" fmla="*/ 4873113 w 6116569"/>
              <a:gd name="connsiteY48" fmla="*/ 5003143 h 6879321"/>
              <a:gd name="connsiteX49" fmla="*/ 4721898 w 6116569"/>
              <a:gd name="connsiteY49" fmla="*/ 5095530 h 6879321"/>
              <a:gd name="connsiteX50" fmla="*/ 5132745 w 6116569"/>
              <a:gd name="connsiteY50" fmla="*/ 4949842 h 6879321"/>
              <a:gd name="connsiteX51" fmla="*/ 5101362 w 6116569"/>
              <a:gd name="connsiteY51" fmla="*/ 5081317 h 6879321"/>
              <a:gd name="connsiteX52" fmla="*/ 5138452 w 6116569"/>
              <a:gd name="connsiteY52" fmla="*/ 5198578 h 6879321"/>
              <a:gd name="connsiteX53" fmla="*/ 4904497 w 6116569"/>
              <a:gd name="connsiteY53" fmla="*/ 5362033 h 6879321"/>
              <a:gd name="connsiteX54" fmla="*/ 4579242 w 6116569"/>
              <a:gd name="connsiteY54" fmla="*/ 5674729 h 6879321"/>
              <a:gd name="connsiteX55" fmla="*/ 4253988 w 6116569"/>
              <a:gd name="connsiteY55" fmla="*/ 5884379 h 6879321"/>
              <a:gd name="connsiteX56" fmla="*/ 3985795 w 6116569"/>
              <a:gd name="connsiteY56" fmla="*/ 6069153 h 6879321"/>
              <a:gd name="connsiteX57" fmla="*/ 4231163 w 6116569"/>
              <a:gd name="connsiteY57" fmla="*/ 6030066 h 6879321"/>
              <a:gd name="connsiteX58" fmla="*/ 3814609 w 6116569"/>
              <a:gd name="connsiteY58" fmla="*/ 6317889 h 6879321"/>
              <a:gd name="connsiteX59" fmla="*/ 3751840 w 6116569"/>
              <a:gd name="connsiteY59" fmla="*/ 6339209 h 6879321"/>
              <a:gd name="connsiteX60" fmla="*/ 3089919 w 6116569"/>
              <a:gd name="connsiteY60" fmla="*/ 6563071 h 6879321"/>
              <a:gd name="connsiteX61" fmla="*/ 2961529 w 6116569"/>
              <a:gd name="connsiteY61" fmla="*/ 6662566 h 6879321"/>
              <a:gd name="connsiteX62" fmla="*/ 3107038 w 6116569"/>
              <a:gd name="connsiteY62" fmla="*/ 6673226 h 6879321"/>
              <a:gd name="connsiteX63" fmla="*/ 3594919 w 6116569"/>
              <a:gd name="connsiteY63" fmla="*/ 6591499 h 6879321"/>
              <a:gd name="connsiteX64" fmla="*/ 3261106 w 6116569"/>
              <a:gd name="connsiteY64" fmla="*/ 6726527 h 6879321"/>
              <a:gd name="connsiteX65" fmla="*/ 3620597 w 6116569"/>
              <a:gd name="connsiteY65" fmla="*/ 6740740 h 6879321"/>
              <a:gd name="connsiteX66" fmla="*/ 3703337 w 6116569"/>
              <a:gd name="connsiteY66" fmla="*/ 6826020 h 6879321"/>
              <a:gd name="connsiteX67" fmla="*/ 3689072 w 6116569"/>
              <a:gd name="connsiteY67" fmla="*/ 6879321 h 6879321"/>
              <a:gd name="connsiteX68" fmla="*/ 0 w 6116569"/>
              <a:gd name="connsiteY68" fmla="*/ 6879321 h 687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Home">
            <a:extLst>
              <a:ext uri="{FF2B5EF4-FFF2-40B4-BE49-F238E27FC236}">
                <a16:creationId xmlns:a16="http://schemas.microsoft.com/office/drawing/2014/main" id="{ED73646A-4574-E118-BFA4-E69EBB17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134" y="1918107"/>
            <a:ext cx="3195204" cy="31952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5723B-6E2A-BEDF-CD57-A2546242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2497257"/>
            <a:ext cx="5105398" cy="3679705"/>
          </a:xfrm>
        </p:spPr>
        <p:txBody>
          <a:bodyPr>
            <a:normAutofit/>
          </a:bodyPr>
          <a:lstStyle/>
          <a:p>
            <a:r>
              <a:rPr lang="en-US" sz="1100" dirty="0"/>
              <a:t>6 Bedrooms</a:t>
            </a:r>
          </a:p>
          <a:p>
            <a:r>
              <a:rPr lang="en-US" sz="1100" dirty="0"/>
              <a:t>One bedroom with </a:t>
            </a:r>
            <a:r>
              <a:rPr lang="en-US" sz="1100" dirty="0" err="1"/>
              <a:t>en</a:t>
            </a:r>
            <a:r>
              <a:rPr lang="en-US" sz="1100" dirty="0"/>
              <a:t>-suite and dressing area/gaming/sensory area and walk in wardrobe</a:t>
            </a:r>
          </a:p>
          <a:p>
            <a:r>
              <a:rPr lang="en-US" sz="1100" dirty="0"/>
              <a:t>2 ground floor bedrooms</a:t>
            </a:r>
          </a:p>
          <a:p>
            <a:r>
              <a:rPr lang="en-US" sz="1100" dirty="0"/>
              <a:t>Large lounge</a:t>
            </a:r>
          </a:p>
          <a:p>
            <a:r>
              <a:rPr lang="en-US" sz="1100" dirty="0"/>
              <a:t>Spacious kitchen/diner</a:t>
            </a:r>
          </a:p>
          <a:p>
            <a:r>
              <a:rPr lang="en-US" sz="1100" dirty="0"/>
              <a:t>Garden room</a:t>
            </a:r>
          </a:p>
          <a:p>
            <a:r>
              <a:rPr lang="en-US" sz="1100" dirty="0"/>
              <a:t>Enclosed garden space with gardening project being developed and privacy with </a:t>
            </a:r>
            <a:r>
              <a:rPr lang="en-US" sz="1100" dirty="0" err="1"/>
              <a:t>neighbours</a:t>
            </a:r>
            <a:r>
              <a:rPr lang="en-US" sz="1100" dirty="0"/>
              <a:t> one side only.</a:t>
            </a:r>
          </a:p>
          <a:p>
            <a:r>
              <a:rPr lang="en-US" sz="1100" dirty="0"/>
              <a:t>Separate laundry facilities</a:t>
            </a:r>
          </a:p>
          <a:p>
            <a:r>
              <a:rPr lang="en-US" sz="1100" dirty="0"/>
              <a:t>Sensory Room</a:t>
            </a:r>
          </a:p>
          <a:p>
            <a:r>
              <a:rPr lang="en-US" sz="1100" dirty="0"/>
              <a:t>Outside office space</a:t>
            </a:r>
          </a:p>
          <a:p>
            <a:r>
              <a:rPr lang="en-GB" sz="1100" dirty="0"/>
              <a:t>0.9 miles from Tesco express</a:t>
            </a:r>
          </a:p>
          <a:p>
            <a:r>
              <a:rPr lang="en-GB" sz="1100" dirty="0"/>
              <a:t>On a main bus route</a:t>
            </a:r>
          </a:p>
          <a:p>
            <a:endParaRPr lang="en-GB" sz="1100" dirty="0"/>
          </a:p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979592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6E2D6-33D2-253D-7D17-54208EE9E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Contact: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839ECFC-0CC1-1E47-FDD3-F85186BF91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1067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3036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132</Words>
  <Application>Microsoft Office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Office Theme</vt:lpstr>
      <vt:lpstr>Duncannons</vt:lpstr>
      <vt:lpstr>Welcome! Registered with CQC and Onboarded with Essex County Council.</vt:lpstr>
      <vt:lpstr>Interior</vt:lpstr>
      <vt:lpstr>Ground Floor and Outside</vt:lpstr>
      <vt:lpstr>Residential Care Home for 6 Adults with a learning disability – Complex/Non-Complex</vt:lpstr>
      <vt:lpstr>Contact: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Duncannons</dc:title>
  <dc:creator>Chelsey Mitchell</dc:creator>
  <cp:lastModifiedBy>Chelsey Mitchell</cp:lastModifiedBy>
  <cp:revision>1</cp:revision>
  <dcterms:created xsi:type="dcterms:W3CDTF">2024-04-02T15:10:34Z</dcterms:created>
  <dcterms:modified xsi:type="dcterms:W3CDTF">2024-04-04T12:46:28Z</dcterms:modified>
</cp:coreProperties>
</file>